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0DE79-DAD3-4C5A-8BFE-CB26CE0D0CDD}" v="241" dt="2021-02-27T18:58:02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" sz="5400">
                <a:ea typeface="+mj-lt"/>
                <a:cs typeface="+mj-lt"/>
              </a:rPr>
              <a:t>Beach volleyball</a:t>
            </a:r>
            <a:endParaRPr lang="pl-PL" sz="5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sz="2000">
                <a:cs typeface="Calibri"/>
              </a:rPr>
              <a:t>Kinga Szpil</a:t>
            </a:r>
            <a:endParaRPr lang="pl-PL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 descr="Obraz zawierający tekst, osoba, zewnętrzne, piłka&#10;&#10;Opis wygenerowany automatycznie">
            <a:extLst>
              <a:ext uri="{FF2B5EF4-FFF2-40B4-BE49-F238E27FC236}">
                <a16:creationId xmlns:a16="http://schemas.microsoft.com/office/drawing/2014/main" id="{E5013BE1-660F-4707-8A9D-A4734F084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9" r="19039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DF583-1E70-4FD0-947C-58F8702C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pl-PL">
                <a:cs typeface="Calibri Light"/>
              </a:rPr>
              <a:t>     Beach Volleyball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02690-BE9E-49A6-88CF-6B2AD734A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sz="4000">
                <a:ea typeface="+mn-lt"/>
                <a:cs typeface="+mn-lt"/>
              </a:rPr>
              <a:t>Sports team game. Variation of volleyball - is played in the sand. It has been an Olympic discipline since 1996.</a:t>
            </a:r>
            <a:r>
              <a:rPr lang="pl-PL" sz="4000" dirty="0">
                <a:ea typeface="+mn-lt"/>
                <a:cs typeface="+mn-lt"/>
              </a:rPr>
              <a:t> </a:t>
            </a:r>
            <a:endParaRPr lang="pl-PL" sz="4000" dirty="0">
              <a:cs typeface="Calibri" panose="020F0502020204030204"/>
            </a:endParaRPr>
          </a:p>
          <a:p>
            <a:endParaRPr lang="pl-PL" sz="4000" dirty="0">
              <a:cs typeface="Calibri" panose="020F0502020204030204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 descr="Obraz zawierający tekst, niebo, zewnętrzne, osoba&#10;&#10;Opis wygenerowany automatycznie">
            <a:extLst>
              <a:ext uri="{FF2B5EF4-FFF2-40B4-BE49-F238E27FC236}">
                <a16:creationId xmlns:a16="http://schemas.microsoft.com/office/drawing/2014/main" id="{A4FB3ACD-BFE7-4D2D-B83C-355704F81D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79" r="11346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31362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F20A00-18B0-42C6-A8B4-C9CE2365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">
                <a:ea typeface="+mj-lt"/>
                <a:cs typeface="+mj-lt"/>
              </a:rPr>
              <a:t>                 Game rules:</a:t>
            </a:r>
            <a:endParaRPr lang="pl-PL"/>
          </a:p>
        </p:txBody>
      </p:sp>
      <p:pic>
        <p:nvPicPr>
          <p:cNvPr id="4" name="Obraz 4" descr="Obraz zawierający tekst, niebo, sport, zewnętrzne&#10;&#10;Opis wygenerowany automatycznie">
            <a:extLst>
              <a:ext uri="{FF2B5EF4-FFF2-40B4-BE49-F238E27FC236}">
                <a16:creationId xmlns:a16="http://schemas.microsoft.com/office/drawing/2014/main" id="{6D168139-8710-49F8-96DD-0FC48F320A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57" r="15470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596E8-949A-4628-8BC3-FCDF3DF9E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392" y="2290165"/>
            <a:ext cx="4840010" cy="384366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" sz="2400">
                <a:ea typeface="+mn-lt"/>
                <a:cs typeface="+mn-lt"/>
              </a:rPr>
              <a:t>The game continues until two sets are won: the first two to 21 points, a possible third to 15. </a:t>
            </a:r>
            <a:endParaRPr lang="pl-PL" sz="2400">
              <a:ea typeface="+mn-lt"/>
              <a:cs typeface="+mn-lt"/>
            </a:endParaRPr>
          </a:p>
          <a:p>
            <a:r>
              <a:rPr lang="en" sz="2400">
                <a:ea typeface="+mn-lt"/>
                <a:cs typeface="+mn-lt"/>
              </a:rPr>
              <a:t>You can bounce with any part of the body, the team has three taps to hit the ball to the other side of the field.</a:t>
            </a:r>
          </a:p>
          <a:p>
            <a:r>
              <a:rPr lang="en" sz="2400">
                <a:ea typeface="+mn-lt"/>
                <a:cs typeface="+mn-lt"/>
              </a:rPr>
              <a:t>It is not a violation for opposing players to hold the ball over the net, but touching the net is.</a:t>
            </a:r>
          </a:p>
          <a:p>
            <a:r>
              <a:rPr lang="en" sz="2400">
                <a:ea typeface="+mn-lt"/>
                <a:cs typeface="+mn-lt"/>
              </a:rPr>
              <a:t>The time to perform the play is 5 seconds, and it can only be done with your hand.</a:t>
            </a:r>
          </a:p>
          <a:p>
            <a:r>
              <a:rPr lang="en" sz="2400">
                <a:ea typeface="+mn-lt"/>
                <a:cs typeface="+mn-lt"/>
              </a:rPr>
              <a:t>After seven points in the set, the teams switch between the halves of the field</a:t>
            </a:r>
            <a:endParaRPr lang="en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159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Beach volleyball</vt:lpstr>
      <vt:lpstr>     Beach Volleyball</vt:lpstr>
      <vt:lpstr>                 Game rules: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85</cp:revision>
  <dcterms:created xsi:type="dcterms:W3CDTF">2021-02-27T17:54:17Z</dcterms:created>
  <dcterms:modified xsi:type="dcterms:W3CDTF">2021-02-27T18:58:07Z</dcterms:modified>
</cp:coreProperties>
</file>