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8" r:id="rId4"/>
    <p:sldId id="259" r:id="rId5"/>
    <p:sldId id="261" r:id="rId6"/>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A2A100-3B03-4681-B21F-9A913F69F267}" v="1974" dt="2020-12-16T19:00:28.8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84"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F98AA868-8872-43E4-8C98-D34DABD1FD38}" type="datetimeFigureOut">
              <a:rPr lang="pl-PL" smtClean="0"/>
              <a:t>16.12.2020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3391757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98AA868-8872-43E4-8C98-D34DABD1FD38}" type="datetimeFigureOut">
              <a:rPr lang="pl-PL" smtClean="0"/>
              <a:t>16.12.2020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2454508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98AA868-8872-43E4-8C98-D34DABD1FD38}" type="datetimeFigureOut">
              <a:rPr lang="pl-PL" smtClean="0"/>
              <a:t>16.12.2020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340386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98AA868-8872-43E4-8C98-D34DABD1FD38}" type="datetimeFigureOut">
              <a:rPr lang="pl-PL" smtClean="0"/>
              <a:t>16.12.2020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967380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F98AA868-8872-43E4-8C98-D34DABD1FD38}" type="datetimeFigureOut">
              <a:rPr lang="pl-PL" smtClean="0"/>
              <a:t>16.12.2020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3234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F98AA868-8872-43E4-8C98-D34DABD1FD38}" type="datetimeFigureOut">
              <a:rPr lang="pl-PL" smtClean="0"/>
              <a:t>16.12.2020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3883036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F98AA868-8872-43E4-8C98-D34DABD1FD38}" type="datetimeFigureOut">
              <a:rPr lang="pl-PL" smtClean="0"/>
              <a:t>16.12.2020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961808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F98AA868-8872-43E4-8C98-D34DABD1FD38}" type="datetimeFigureOut">
              <a:rPr lang="pl-PL" smtClean="0"/>
              <a:t>16.12.2020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544797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98AA868-8872-43E4-8C98-D34DABD1FD38}" type="datetimeFigureOut">
              <a:rPr lang="pl-PL" smtClean="0"/>
              <a:t>16.12.2020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850839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F98AA868-8872-43E4-8C98-D34DABD1FD38}" type="datetimeFigureOut">
              <a:rPr lang="pl-PL" smtClean="0"/>
              <a:t>16.12.2020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2715530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F98AA868-8872-43E4-8C98-D34DABD1FD38}" type="datetimeFigureOut">
              <a:rPr lang="pl-PL" smtClean="0"/>
              <a:t>16.12.2020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3024906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8AA868-8872-43E4-8C98-D34DABD1FD38}" type="datetimeFigureOut">
              <a:rPr lang="pl-PL" smtClean="0"/>
              <a:t>16.12.2020</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7C6C3F-668B-4AF5-BFA9-0F657EB068D6}" type="slidenum">
              <a:rPr lang="pl-PL" smtClean="0"/>
              <a:t>‹#›</a:t>
            </a:fld>
            <a:endParaRPr lang="pl-PL"/>
          </a:p>
        </p:txBody>
      </p:sp>
    </p:spTree>
    <p:extLst>
      <p:ext uri="{BB962C8B-B14F-4D97-AF65-F5344CB8AC3E}">
        <p14:creationId xmlns:p14="http://schemas.microsoft.com/office/powerpoint/2010/main" val="3926633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265208" y="-674806"/>
            <a:ext cx="9144000" cy="2387600"/>
          </a:xfrm>
        </p:spPr>
        <p:txBody>
          <a:bodyPr/>
          <a:lstStyle/>
          <a:p>
            <a:r>
              <a:rPr lang="pl-PL" dirty="0" err="1">
                <a:ea typeface="+mj-lt"/>
                <a:cs typeface="+mj-lt"/>
              </a:rPr>
              <a:t>Recipe</a:t>
            </a:r>
            <a:r>
              <a:rPr lang="pl-PL" dirty="0">
                <a:ea typeface="+mj-lt"/>
                <a:cs typeface="+mj-lt"/>
              </a:rPr>
              <a:t> for </a:t>
            </a:r>
            <a:r>
              <a:rPr lang="pl-PL" dirty="0" err="1">
                <a:ea typeface="+mj-lt"/>
                <a:cs typeface="+mj-lt"/>
              </a:rPr>
              <a:t>chicken</a:t>
            </a:r>
            <a:r>
              <a:rPr lang="pl-PL" dirty="0">
                <a:ea typeface="+mj-lt"/>
                <a:cs typeface="+mj-lt"/>
              </a:rPr>
              <a:t> soup</a:t>
            </a:r>
            <a:endParaRPr lang="pl-PL" dirty="0"/>
          </a:p>
        </p:txBody>
      </p:sp>
      <p:sp>
        <p:nvSpPr>
          <p:cNvPr id="3" name="Podtytuł 2"/>
          <p:cNvSpPr>
            <a:spLocks noGrp="1"/>
          </p:cNvSpPr>
          <p:nvPr>
            <p:ph type="subTitle" idx="1"/>
          </p:nvPr>
        </p:nvSpPr>
        <p:spPr/>
        <p:txBody>
          <a:bodyPr/>
          <a:lstStyle/>
          <a:p>
            <a:endParaRPr lang="pl-PL"/>
          </a:p>
        </p:txBody>
      </p:sp>
      <p:pic>
        <p:nvPicPr>
          <p:cNvPr id="4" name="Obraz 4" descr="Obraz zawierający talerz, stół, żywność, kubek&#10;&#10;Opis wygenerowany automatycznie">
            <a:extLst>
              <a:ext uri="{FF2B5EF4-FFF2-40B4-BE49-F238E27FC236}">
                <a16:creationId xmlns:a16="http://schemas.microsoft.com/office/drawing/2014/main" id="{A06F91DA-7476-4E9D-8D44-BEAD23551D57}"/>
              </a:ext>
            </a:extLst>
          </p:cNvPr>
          <p:cNvPicPr>
            <a:picLocks noChangeAspect="1"/>
          </p:cNvPicPr>
          <p:nvPr/>
        </p:nvPicPr>
        <p:blipFill>
          <a:blip r:embed="rId2"/>
          <a:stretch>
            <a:fillRect/>
          </a:stretch>
        </p:blipFill>
        <p:spPr>
          <a:xfrm>
            <a:off x="3948023" y="1823038"/>
            <a:ext cx="3950896" cy="5037847"/>
          </a:xfrm>
          <a:prstGeom prst="rect">
            <a:avLst/>
          </a:prstGeom>
        </p:spPr>
      </p:pic>
    </p:spTree>
    <p:extLst>
      <p:ext uri="{BB962C8B-B14F-4D97-AF65-F5344CB8AC3E}">
        <p14:creationId xmlns:p14="http://schemas.microsoft.com/office/powerpoint/2010/main" val="650317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2A8F391-D179-41CF-9576-D8A627B0B183}"/>
              </a:ext>
            </a:extLst>
          </p:cNvPr>
          <p:cNvSpPr>
            <a:spLocks noGrp="1"/>
          </p:cNvSpPr>
          <p:nvPr>
            <p:ph type="title"/>
          </p:nvPr>
        </p:nvSpPr>
        <p:spPr/>
        <p:txBody>
          <a:bodyPr/>
          <a:lstStyle/>
          <a:p>
            <a:r>
              <a:rPr lang="en" dirty="0">
                <a:latin typeface="Consolas"/>
              </a:rPr>
              <a:t>Ingredients:</a:t>
            </a:r>
            <a:br>
              <a:rPr lang="en" dirty="0">
                <a:latin typeface="Consolas"/>
              </a:rPr>
            </a:br>
            <a:r>
              <a:rPr lang="en" sz="2400" dirty="0">
                <a:latin typeface="Consolas"/>
              </a:rPr>
              <a:t>6 servings</a:t>
            </a:r>
            <a:endParaRPr lang="pl-PL" sz="2400">
              <a:cs typeface="Calibri Light"/>
            </a:endParaRPr>
          </a:p>
        </p:txBody>
      </p:sp>
      <p:sp>
        <p:nvSpPr>
          <p:cNvPr id="3" name="Symbol zastępczy zawartości 2">
            <a:extLst>
              <a:ext uri="{FF2B5EF4-FFF2-40B4-BE49-F238E27FC236}">
                <a16:creationId xmlns:a16="http://schemas.microsoft.com/office/drawing/2014/main" id="{529932FB-9C25-49C1-8B82-CCD2962FE575}"/>
              </a:ext>
            </a:extLst>
          </p:cNvPr>
          <p:cNvSpPr>
            <a:spLocks noGrp="1"/>
          </p:cNvSpPr>
          <p:nvPr>
            <p:ph idx="1"/>
          </p:nvPr>
        </p:nvSpPr>
        <p:spPr>
          <a:xfrm>
            <a:off x="651295" y="2012530"/>
            <a:ext cx="10702505" cy="4164433"/>
          </a:xfrm>
        </p:spPr>
        <p:txBody>
          <a:bodyPr vert="horz" lIns="91440" tIns="45720" rIns="91440" bIns="45720" rtlCol="0" anchor="t">
            <a:normAutofit fontScale="47500" lnSpcReduction="20000"/>
          </a:bodyPr>
          <a:lstStyle/>
          <a:p>
            <a:pPr marL="0" indent="0">
              <a:buNone/>
            </a:pPr>
            <a:r>
              <a:rPr lang="en" sz="4800" dirty="0">
                <a:latin typeface="Consolas"/>
              </a:rPr>
              <a:t> Ingredients
6 servings
 - 1 chicken weighing approx. 2 kg or (2 large thighs and 1 chicken body with neck and wings - approx. 2 kg of meat)
- 300 g of beef, e.g. entrecote, brisket, beef eye
   - offal: 10 chicken hearts and 5 stomachs or 1 turkey neck
   - 3 liters of water
 - 1 vegetables: 2 carrots, 1 parsley, 1 onion, 2 sprigs of parsley, a piece of celery, leek, optionally a cabbage leaf
- spices: 1 tablespoon of sea salt, 3 grains of allspice, 1 bay leaf, 4 whole peppercorns</a:t>
            </a:r>
            <a:endParaRPr lang="en" sz="4800" dirty="0">
              <a:latin typeface="Consolas"/>
              <a:cs typeface="Calibri"/>
            </a:endParaRPr>
          </a:p>
          <a:p>
            <a:pPr marL="0" indent="0">
              <a:buNone/>
            </a:pPr>
            <a:endParaRPr lang="en" sz="4800" dirty="0">
              <a:latin typeface="Consolas"/>
              <a:cs typeface="Calibri"/>
            </a:endParaRPr>
          </a:p>
          <a:p>
            <a:endParaRPr lang="pl-PL" sz="4400" dirty="0">
              <a:cs typeface="Calibri"/>
            </a:endParaRPr>
          </a:p>
        </p:txBody>
      </p:sp>
    </p:spTree>
    <p:extLst>
      <p:ext uri="{BB962C8B-B14F-4D97-AF65-F5344CB8AC3E}">
        <p14:creationId xmlns:p14="http://schemas.microsoft.com/office/powerpoint/2010/main" val="3127326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9A3C5A1-AC9A-4F61-AF77-0DFBB2F2E433}"/>
              </a:ext>
            </a:extLst>
          </p:cNvPr>
          <p:cNvSpPr>
            <a:spLocks noGrp="1"/>
          </p:cNvSpPr>
          <p:nvPr>
            <p:ph type="title"/>
          </p:nvPr>
        </p:nvSpPr>
        <p:spPr>
          <a:xfrm>
            <a:off x="751936" y="-109328"/>
            <a:ext cx="10515600" cy="1325563"/>
          </a:xfrm>
        </p:spPr>
        <p:txBody>
          <a:bodyPr>
            <a:normAutofit fontScale="90000"/>
          </a:bodyPr>
          <a:lstStyle/>
          <a:p>
            <a:endParaRPr lang="pl-PL" dirty="0">
              <a:cs typeface="Calibri Light"/>
            </a:endParaRPr>
          </a:p>
          <a:p>
            <a:r>
              <a:rPr lang="en" dirty="0">
                <a:latin typeface="Consolas"/>
                <a:cs typeface="Calibri Light"/>
              </a:rPr>
              <a:t>Preparation:
</a:t>
            </a:r>
            <a:endParaRPr lang="pl-PL" dirty="0"/>
          </a:p>
          <a:p>
            <a:endParaRPr lang="pl-PL" dirty="0">
              <a:cs typeface="Calibri Light"/>
            </a:endParaRPr>
          </a:p>
        </p:txBody>
      </p:sp>
      <p:sp>
        <p:nvSpPr>
          <p:cNvPr id="3" name="Symbol zastępczy zawartości 2">
            <a:extLst>
              <a:ext uri="{FF2B5EF4-FFF2-40B4-BE49-F238E27FC236}">
                <a16:creationId xmlns:a16="http://schemas.microsoft.com/office/drawing/2014/main" id="{A1ECD330-EC80-42E8-88AE-164B44883FFA}"/>
              </a:ext>
            </a:extLst>
          </p:cNvPr>
          <p:cNvSpPr>
            <a:spLocks noGrp="1"/>
          </p:cNvSpPr>
          <p:nvPr>
            <p:ph idx="1"/>
          </p:nvPr>
        </p:nvSpPr>
        <p:spPr>
          <a:xfrm>
            <a:off x="162466" y="934229"/>
            <a:ext cx="11823937" cy="5918469"/>
          </a:xfrm>
        </p:spPr>
        <p:txBody>
          <a:bodyPr vert="horz" lIns="91440" tIns="45720" rIns="91440" bIns="45720" rtlCol="0" anchor="t">
            <a:normAutofit fontScale="92500" lnSpcReduction="20000"/>
          </a:bodyPr>
          <a:lstStyle/>
          <a:p>
            <a:r>
              <a:rPr lang="en" dirty="0">
                <a:latin typeface="Consolas"/>
              </a:rPr>
              <a:t>If we have a whole chicken, cut it into parts - cut off the neck, wings, thighs. Leave the body with the breasts.
    Rinse all parts of the chicken, beef and offal, then place in a large pot and pour cold water. Season with salt and bring to a boil over medium heat.
    After boiling, reduce the heat and hum in the brew. Reduce heat and cook over low heat (the broth is only supposed to "flash") under the slightly open lid for about 1 1/2 hours.
    In the meantime, prepare the vegetables: peel the carrots, parsley and celery (or for greater flavor - just wash it thoroughly). Rinse the onion, leek and parsley (do not peel the onion, its husks will give the soup a nice color).
    Place the vegetables in the broth and boil them. Add spices: allspice, bay leaf and black pepper. Reduce heat and simmer for about 1 hour or up to 1 1/2 hours.
    Serve the broth hot, with cooked noodles, chopped parsley, thinly sliced ​​carrots from the broth and pieces of chicken meat.</a:t>
            </a:r>
            <a:endParaRPr lang="pl-PL" dirty="0"/>
          </a:p>
        </p:txBody>
      </p:sp>
    </p:spTree>
    <p:extLst>
      <p:ext uri="{BB962C8B-B14F-4D97-AF65-F5344CB8AC3E}">
        <p14:creationId xmlns:p14="http://schemas.microsoft.com/office/powerpoint/2010/main" val="1588486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F51682B-A3DC-4D97-AA13-C0A43AF74827}"/>
              </a:ext>
            </a:extLst>
          </p:cNvPr>
          <p:cNvSpPr>
            <a:spLocks noGrp="1"/>
          </p:cNvSpPr>
          <p:nvPr>
            <p:ph type="title"/>
          </p:nvPr>
        </p:nvSpPr>
        <p:spPr/>
        <p:txBody>
          <a:bodyPr/>
          <a:lstStyle/>
          <a:p>
            <a:r>
              <a:rPr lang="en" dirty="0">
                <a:latin typeface="Consolas"/>
              </a:rPr>
              <a:t>Tips:</a:t>
            </a:r>
            <a:endParaRPr lang="pl-PL" dirty="0"/>
          </a:p>
          <a:p>
            <a:endParaRPr lang="pl-PL" dirty="0">
              <a:cs typeface="Calibri Light"/>
            </a:endParaRPr>
          </a:p>
        </p:txBody>
      </p:sp>
      <p:sp>
        <p:nvSpPr>
          <p:cNvPr id="3" name="Symbol zastępczy zawartości 2">
            <a:extLst>
              <a:ext uri="{FF2B5EF4-FFF2-40B4-BE49-F238E27FC236}">
                <a16:creationId xmlns:a16="http://schemas.microsoft.com/office/drawing/2014/main" id="{D0B4D42D-6FC1-4E24-9130-D35135F6BCF5}"/>
              </a:ext>
            </a:extLst>
          </p:cNvPr>
          <p:cNvSpPr>
            <a:spLocks noGrp="1"/>
          </p:cNvSpPr>
          <p:nvPr>
            <p:ph idx="1"/>
          </p:nvPr>
        </p:nvSpPr>
        <p:spPr>
          <a:xfrm>
            <a:off x="421258" y="1322418"/>
            <a:ext cx="10932542" cy="4854545"/>
          </a:xfrm>
        </p:spPr>
        <p:txBody>
          <a:bodyPr vert="horz" lIns="91440" tIns="45720" rIns="91440" bIns="45720" rtlCol="0" anchor="t">
            <a:normAutofit/>
          </a:bodyPr>
          <a:lstStyle/>
          <a:p>
            <a:r>
              <a:rPr lang="en" dirty="0">
                <a:latin typeface="Consolas"/>
              </a:rPr>
              <a:t>A delicious broth can only be cooked with chicken without beef and giblets. Just add a little less water.
    The remaining broth should be strained, boiled and closed in jars. Put it in the fridge after it has cooled down. Store meat and vegetables from the broth.
    The next day, you can prepare tomato soup from the rest of the broth.
    Cooked broth meat can be used for: stuffing for croquettes, dumplings with meat, patties.</a:t>
            </a:r>
            <a:endParaRPr lang="pl-PL" dirty="0"/>
          </a:p>
        </p:txBody>
      </p:sp>
    </p:spTree>
    <p:extLst>
      <p:ext uri="{BB962C8B-B14F-4D97-AF65-F5344CB8AC3E}">
        <p14:creationId xmlns:p14="http://schemas.microsoft.com/office/powerpoint/2010/main" val="2679432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BAD4E1B-1C75-4E53-BFC6-35F68E778363}"/>
              </a:ext>
            </a:extLst>
          </p:cNvPr>
          <p:cNvSpPr>
            <a:spLocks noGrp="1"/>
          </p:cNvSpPr>
          <p:nvPr>
            <p:ph type="title"/>
          </p:nvPr>
        </p:nvSpPr>
        <p:spPr>
          <a:xfrm>
            <a:off x="1643331" y="-1892119"/>
            <a:ext cx="10673751" cy="10972769"/>
          </a:xfrm>
        </p:spPr>
        <p:txBody>
          <a:bodyPr/>
          <a:lstStyle/>
          <a:p>
            <a:r>
              <a:rPr lang="en" sz="6600" dirty="0">
                <a:latin typeface="Consolas"/>
              </a:rPr>
              <a:t>ENJOY YOUR MEAL!!!!!!</a:t>
            </a:r>
            <a:endParaRPr lang="pl-PL" sz="6600">
              <a:cs typeface="Calibri Light"/>
            </a:endParaRPr>
          </a:p>
          <a:p>
            <a:endParaRPr lang="pl-PL" dirty="0">
              <a:cs typeface="Calibri Light"/>
            </a:endParaRPr>
          </a:p>
        </p:txBody>
      </p:sp>
    </p:spTree>
    <p:extLst>
      <p:ext uri="{BB962C8B-B14F-4D97-AF65-F5344CB8AC3E}">
        <p14:creationId xmlns:p14="http://schemas.microsoft.com/office/powerpoint/2010/main" val="1041178285"/>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Panoramiczny</PresentationFormat>
  <Paragraphs>0</Paragraphs>
  <Slides>5</Slides>
  <Notes>0</Notes>
  <HiddenSlides>0</HiddenSlides>
  <MMClips>0</MMClips>
  <ScaleCrop>false</ScaleCrop>
  <HeadingPairs>
    <vt:vector size="4" baseType="variant">
      <vt:variant>
        <vt:lpstr>Motyw</vt:lpstr>
      </vt:variant>
      <vt:variant>
        <vt:i4>1</vt:i4>
      </vt:variant>
      <vt:variant>
        <vt:lpstr>Tytuły slajdów</vt:lpstr>
      </vt:variant>
      <vt:variant>
        <vt:i4>5</vt:i4>
      </vt:variant>
    </vt:vector>
  </HeadingPairs>
  <TitlesOfParts>
    <vt:vector size="6" baseType="lpstr">
      <vt:lpstr>Motyw pakietu Office</vt:lpstr>
      <vt:lpstr>Recipe for chicken soup</vt:lpstr>
      <vt:lpstr>Ingredients: 6 servings</vt:lpstr>
      <vt:lpstr> Preparation:
 </vt:lpstr>
      <vt:lpstr>Tips: </vt:lpstr>
      <vt:lpstr>ENJOY YOUR MEAL!!!!!!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
  <cp:lastModifiedBy/>
  <cp:revision>121</cp:revision>
  <dcterms:created xsi:type="dcterms:W3CDTF">2020-12-16T18:19:06Z</dcterms:created>
  <dcterms:modified xsi:type="dcterms:W3CDTF">2020-12-16T19:17:09Z</dcterms:modified>
</cp:coreProperties>
</file>