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8" r:id="rId18"/>
    <p:sldId id="277" r:id="rId19"/>
  </p:sldIdLst>
  <p:sldSz cx="12192000" cy="6858000"/>
  <p:notesSz cx="6889750" cy="1002188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B6706E78-B141-4545-841C-4F74D1A87510}">
          <p14:sldIdLst>
            <p14:sldId id="256"/>
          </p14:sldIdLst>
        </p14:section>
        <p14:section name="Sekcia bez názvu" id="{05C27F2F-D4F5-4402-B169-1FE4D3F5AD5C}">
          <p14:sldIdLst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  <p14:sldId id="275"/>
            <p14:sldId id="276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81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414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12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815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995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940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746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169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295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560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4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466CEE-299A-499C-B734-36D25B9DDAFA}" type="datetimeFigureOut">
              <a:rPr lang="sk-SK" smtClean="0"/>
              <a:t>13.11.2020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1AD7E0-55C8-44A8-8AA2-D8063F880633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489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Dotazník obedy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ŠJ pri ZŠ s MŠ Horné Otrokovce</a:t>
            </a:r>
          </a:p>
          <a:p>
            <a:endParaRPr lang="sk-SK" dirty="0"/>
          </a:p>
          <a:p>
            <a:r>
              <a:rPr lang="sk-SK" dirty="0" smtClean="0"/>
              <a:t>Školský rok 2020/2021</a:t>
            </a:r>
          </a:p>
          <a:p>
            <a:r>
              <a:rPr lang="sk-SK" dirty="0" smtClean="0"/>
              <a:t>Ing. Michaela </a:t>
            </a:r>
            <a:r>
              <a:rPr lang="sk-SK" dirty="0" err="1" smtClean="0"/>
              <a:t>Bistáková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97" y="197476"/>
            <a:ext cx="3268327" cy="339634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5" y="1895647"/>
            <a:ext cx="2076450" cy="22002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36" y="4526188"/>
            <a:ext cx="2143125" cy="21431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99" y="1119866"/>
            <a:ext cx="2962901" cy="19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71" y="223704"/>
            <a:ext cx="4584589" cy="275563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03" y="2466821"/>
            <a:ext cx="6965895" cy="418694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2" y="402288"/>
            <a:ext cx="2466975" cy="18478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75" y="223704"/>
            <a:ext cx="2533650" cy="18097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56" y="3129189"/>
            <a:ext cx="2466975" cy="18478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1" y="480703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2" y="414457"/>
            <a:ext cx="5571203" cy="3348649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105" y="3083373"/>
            <a:ext cx="5940659" cy="357071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42" y="986972"/>
            <a:ext cx="2896532" cy="193198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59" y="286135"/>
            <a:ext cx="2638425" cy="17335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4" y="3933371"/>
            <a:ext cx="2823835" cy="158840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3" y="44441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4747"/>
            <a:ext cx="5597236" cy="336429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656" y="314747"/>
            <a:ext cx="5541818" cy="333098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990" y="3777674"/>
            <a:ext cx="4963331" cy="298725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0" y="4052099"/>
            <a:ext cx="1876425" cy="24384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5" y="40300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402174"/>
            <a:ext cx="4961603" cy="298224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343" y="3018460"/>
            <a:ext cx="5192513" cy="312103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88" y="161631"/>
            <a:ext cx="2857500" cy="16002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55" y="657350"/>
            <a:ext cx="2619375" cy="17430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0" y="3904341"/>
            <a:ext cx="4069461" cy="271026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16" y="3535194"/>
            <a:ext cx="1390877" cy="13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txBody>
          <a:bodyPr>
            <a:normAutofit/>
          </a:bodyPr>
          <a:lstStyle/>
          <a:p>
            <a:r>
              <a:rPr lang="sk-SK" dirty="0" smtClean="0"/>
              <a:t>27. Čo ti na obede chýba?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154546"/>
            <a:ext cx="2606964" cy="5022417"/>
          </a:xfrm>
        </p:spPr>
        <p:txBody>
          <a:bodyPr>
            <a:normAutofit fontScale="92500" lnSpcReduction="10000"/>
          </a:bodyPr>
          <a:lstStyle/>
          <a:p>
            <a:r>
              <a:rPr lang="sk-SK" sz="1800" dirty="0" smtClean="0"/>
              <a:t>Palacinky – 17</a:t>
            </a:r>
          </a:p>
          <a:p>
            <a:r>
              <a:rPr lang="sk-SK" sz="1800" dirty="0" smtClean="0"/>
              <a:t>Pizza – 8</a:t>
            </a:r>
          </a:p>
          <a:p>
            <a:r>
              <a:rPr lang="sk-SK" sz="1800" dirty="0" err="1" smtClean="0"/>
              <a:t>Kebab</a:t>
            </a:r>
            <a:r>
              <a:rPr lang="sk-SK" sz="1800" dirty="0" smtClean="0"/>
              <a:t> – 6</a:t>
            </a:r>
          </a:p>
          <a:p>
            <a:r>
              <a:rPr lang="sk-SK" sz="1800" dirty="0" smtClean="0"/>
              <a:t>Viac ovocia – 4</a:t>
            </a:r>
          </a:p>
          <a:p>
            <a:r>
              <a:rPr lang="sk-SK" sz="1800" dirty="0" smtClean="0"/>
              <a:t>Hrozno – 4</a:t>
            </a:r>
          </a:p>
          <a:p>
            <a:r>
              <a:rPr lang="sk-SK" sz="1800" dirty="0" err="1" smtClean="0"/>
              <a:t>Hranolky</a:t>
            </a:r>
            <a:r>
              <a:rPr lang="sk-SK" sz="1800" dirty="0" smtClean="0"/>
              <a:t> – 3</a:t>
            </a:r>
          </a:p>
          <a:p>
            <a:r>
              <a:rPr lang="sk-SK" sz="1800" dirty="0" smtClean="0"/>
              <a:t>Lievance – 3</a:t>
            </a:r>
          </a:p>
          <a:p>
            <a:r>
              <a:rPr lang="sk-SK" sz="1800" dirty="0" smtClean="0"/>
              <a:t>Vyprážané – 3</a:t>
            </a:r>
          </a:p>
          <a:p>
            <a:r>
              <a:rPr lang="sk-SK" sz="1800" dirty="0" smtClean="0"/>
              <a:t>Viac času – 2</a:t>
            </a:r>
          </a:p>
          <a:p>
            <a:r>
              <a:rPr lang="sk-SK" sz="1800" dirty="0" smtClean="0"/>
              <a:t>Džúsy - 2</a:t>
            </a:r>
          </a:p>
          <a:p>
            <a:r>
              <a:rPr lang="sk-SK" sz="1800" dirty="0" smtClean="0"/>
              <a:t>Viac mäsa</a:t>
            </a:r>
          </a:p>
          <a:p>
            <a:r>
              <a:rPr lang="sk-SK" sz="1800" dirty="0" smtClean="0"/>
              <a:t>Kečup, tatárska omáčka</a:t>
            </a:r>
          </a:p>
          <a:p>
            <a:r>
              <a:rPr lang="sk-SK" sz="1800" dirty="0" err="1" smtClean="0"/>
              <a:t>Perky</a:t>
            </a:r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  <p:sp>
        <p:nvSpPr>
          <p:cNvPr id="5" name="Zástupný objekt pre obsah 2"/>
          <p:cNvSpPr txBox="1">
            <a:spLocks/>
          </p:cNvSpPr>
          <p:nvPr/>
        </p:nvSpPr>
        <p:spPr>
          <a:xfrm>
            <a:off x="4559300" y="1154544"/>
            <a:ext cx="2606964" cy="502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 smtClean="0"/>
              <a:t>Sladkosti</a:t>
            </a:r>
          </a:p>
          <a:p>
            <a:r>
              <a:rPr lang="sk-SK" sz="1800" dirty="0" err="1" smtClean="0"/>
              <a:t>Krutóny</a:t>
            </a:r>
            <a:r>
              <a:rPr lang="sk-SK" sz="1800" dirty="0" smtClean="0"/>
              <a:t> do polievky</a:t>
            </a:r>
          </a:p>
          <a:p>
            <a:r>
              <a:rPr lang="sk-SK" sz="1800" dirty="0" smtClean="0"/>
              <a:t>Dezert</a:t>
            </a:r>
          </a:p>
          <a:p>
            <a:r>
              <a:rPr lang="sk-SK" sz="1800" dirty="0" smtClean="0"/>
              <a:t>Veterník</a:t>
            </a:r>
          </a:p>
          <a:p>
            <a:r>
              <a:rPr lang="sk-SK" sz="1800" dirty="0" smtClean="0"/>
              <a:t>Párky</a:t>
            </a:r>
          </a:p>
          <a:p>
            <a:r>
              <a:rPr lang="sk-SK" sz="1800" dirty="0" smtClean="0"/>
              <a:t>Ovocná výživa</a:t>
            </a:r>
          </a:p>
          <a:p>
            <a:r>
              <a:rPr lang="sk-SK" sz="1800" dirty="0" smtClean="0"/>
              <a:t>Melón</a:t>
            </a:r>
          </a:p>
          <a:p>
            <a:r>
              <a:rPr lang="sk-SK" sz="1800" dirty="0" smtClean="0"/>
              <a:t>Krokety</a:t>
            </a:r>
          </a:p>
          <a:p>
            <a:r>
              <a:rPr lang="sk-SK" sz="1800" dirty="0" smtClean="0"/>
              <a:t>Viac vody</a:t>
            </a:r>
          </a:p>
          <a:p>
            <a:r>
              <a:rPr lang="sk-SK" sz="1800" dirty="0" smtClean="0"/>
              <a:t>Bryndzové halušky</a:t>
            </a:r>
          </a:p>
          <a:p>
            <a:r>
              <a:rPr lang="sk-SK" sz="1800" dirty="0" smtClean="0"/>
              <a:t>Farebné cestoviny</a:t>
            </a:r>
          </a:p>
          <a:p>
            <a:r>
              <a:rPr lang="sk-SK" sz="1800" dirty="0" smtClean="0"/>
              <a:t>Špagety</a:t>
            </a:r>
          </a:p>
          <a:p>
            <a:r>
              <a:rPr lang="sk-SK" sz="1800" dirty="0" smtClean="0"/>
              <a:t>Kompót</a:t>
            </a:r>
          </a:p>
          <a:p>
            <a:pPr marL="0" indent="0">
              <a:buNone/>
            </a:pPr>
            <a:endParaRPr lang="sk-SK" sz="1800" dirty="0" smtClean="0"/>
          </a:p>
          <a:p>
            <a:endParaRPr lang="sk-SK" sz="1800" dirty="0"/>
          </a:p>
        </p:txBody>
      </p:sp>
      <p:sp>
        <p:nvSpPr>
          <p:cNvPr id="6" name="Zástupný objekt pre obsah 2"/>
          <p:cNvSpPr txBox="1">
            <a:spLocks/>
          </p:cNvSpPr>
          <p:nvPr/>
        </p:nvSpPr>
        <p:spPr>
          <a:xfrm>
            <a:off x="8280400" y="1154544"/>
            <a:ext cx="2606964" cy="502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 smtClean="0"/>
              <a:t>Makové </a:t>
            </a:r>
            <a:r>
              <a:rPr lang="sk-SK" sz="1800" dirty="0" err="1" smtClean="0"/>
              <a:t>šúlance</a:t>
            </a:r>
            <a:endParaRPr lang="sk-SK" sz="1800" dirty="0" smtClean="0"/>
          </a:p>
          <a:p>
            <a:r>
              <a:rPr lang="sk-SK" sz="1800" dirty="0" err="1" smtClean="0"/>
              <a:t>Lazane</a:t>
            </a:r>
            <a:endParaRPr lang="sk-SK" sz="1800" dirty="0" smtClean="0"/>
          </a:p>
          <a:p>
            <a:r>
              <a:rPr lang="sk-SK" sz="1800" dirty="0" smtClean="0"/>
              <a:t>Častejšie špagety</a:t>
            </a:r>
          </a:p>
          <a:p>
            <a:endParaRPr lang="sk-SK" sz="1800" dirty="0"/>
          </a:p>
          <a:p>
            <a:r>
              <a:rPr lang="sk-SK" sz="1800" dirty="0" smtClean="0"/>
              <a:t>Chutné a kvalitné jedlo</a:t>
            </a:r>
          </a:p>
          <a:p>
            <a:r>
              <a:rPr lang="sk-SK" sz="1800" dirty="0" smtClean="0"/>
              <a:t>Teplé jedlo</a:t>
            </a:r>
          </a:p>
          <a:p>
            <a:r>
              <a:rPr lang="sk-SK" sz="1800" dirty="0" smtClean="0"/>
              <a:t>Horúca polievka v čase od 12 – 13hod.</a:t>
            </a:r>
            <a:endParaRPr lang="sk-SK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99" y="4281714"/>
            <a:ext cx="2643307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130"/>
          </a:xfrm>
        </p:spPr>
        <p:txBody>
          <a:bodyPr>
            <a:normAutofit/>
          </a:bodyPr>
          <a:lstStyle/>
          <a:p>
            <a:r>
              <a:rPr lang="sk-SK" dirty="0" smtClean="0"/>
              <a:t>28. Čo by si na obede zmenil?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274618"/>
            <a:ext cx="3207327" cy="4902345"/>
          </a:xfrm>
        </p:spPr>
        <p:txBody>
          <a:bodyPr>
            <a:normAutofit fontScale="92500" lnSpcReduction="20000"/>
          </a:bodyPr>
          <a:lstStyle/>
          <a:p>
            <a:r>
              <a:rPr lang="sk-SK" sz="1800" dirty="0" smtClean="0"/>
              <a:t>Väčšie porcie – 8</a:t>
            </a:r>
          </a:p>
          <a:p>
            <a:r>
              <a:rPr lang="sk-SK" sz="1800" dirty="0" smtClean="0"/>
              <a:t>Teplota jedla – 4</a:t>
            </a:r>
          </a:p>
          <a:p>
            <a:r>
              <a:rPr lang="sk-SK" sz="1800" dirty="0" smtClean="0"/>
              <a:t>Viac dochutiť jedlo – 2</a:t>
            </a:r>
          </a:p>
          <a:p>
            <a:r>
              <a:rPr lang="sk-SK" sz="1800" dirty="0" smtClean="0"/>
              <a:t>Zmeniť ryžu – 2</a:t>
            </a:r>
          </a:p>
          <a:p>
            <a:r>
              <a:rPr lang="sk-SK" sz="1800" dirty="0" smtClean="0"/>
              <a:t>Hluk</a:t>
            </a:r>
          </a:p>
          <a:p>
            <a:r>
              <a:rPr lang="sk-SK" sz="1800" dirty="0" smtClean="0"/>
              <a:t>Zemiaky – inak ako varené</a:t>
            </a:r>
          </a:p>
          <a:p>
            <a:r>
              <a:rPr lang="sk-SK" sz="1800" dirty="0" smtClean="0"/>
              <a:t>Pečienku nepodávať</a:t>
            </a:r>
          </a:p>
          <a:p>
            <a:r>
              <a:rPr lang="sk-SK" sz="1800" dirty="0" smtClean="0"/>
              <a:t>Vymeniť stoličky - 2</a:t>
            </a:r>
          </a:p>
          <a:p>
            <a:r>
              <a:rPr lang="sk-SK" sz="1800" dirty="0" smtClean="0"/>
              <a:t>Výber z 2 jedál</a:t>
            </a:r>
          </a:p>
          <a:p>
            <a:r>
              <a:rPr lang="sk-SK" sz="1800" dirty="0" smtClean="0"/>
              <a:t>Nepodávať mrkvovú polievku</a:t>
            </a:r>
          </a:p>
          <a:p>
            <a:r>
              <a:rPr lang="sk-SK" sz="1800" dirty="0" smtClean="0"/>
              <a:t>Dávať do vody viac sirupu</a:t>
            </a:r>
          </a:p>
          <a:p>
            <a:r>
              <a:rPr lang="sk-SK" sz="1800" dirty="0" smtClean="0"/>
              <a:t>Varenie</a:t>
            </a:r>
          </a:p>
          <a:p>
            <a:r>
              <a:rPr lang="sk-SK" sz="1800" dirty="0" smtClean="0"/>
              <a:t>Ryby</a:t>
            </a:r>
          </a:p>
          <a:p>
            <a:endParaRPr lang="sk-SK" sz="1800" dirty="0"/>
          </a:p>
        </p:txBody>
      </p:sp>
      <p:sp>
        <p:nvSpPr>
          <p:cNvPr id="5" name="Zástupný objekt pre obsah 2"/>
          <p:cNvSpPr>
            <a:spLocks noGrp="1"/>
          </p:cNvSpPr>
          <p:nvPr>
            <p:ph sz="half" idx="2"/>
          </p:nvPr>
        </p:nvSpPr>
        <p:spPr>
          <a:xfrm>
            <a:off x="4045527" y="1274617"/>
            <a:ext cx="3207327" cy="4902345"/>
          </a:xfrm>
        </p:spPr>
        <p:txBody>
          <a:bodyPr>
            <a:normAutofit fontScale="92500" lnSpcReduction="20000"/>
          </a:bodyPr>
          <a:lstStyle/>
          <a:p>
            <a:r>
              <a:rPr lang="sk-SK" sz="1800" dirty="0" smtClean="0"/>
              <a:t>Vyhodiť krúpy z jedla</a:t>
            </a:r>
          </a:p>
          <a:p>
            <a:r>
              <a:rPr lang="sk-SK" sz="1800" dirty="0" smtClean="0"/>
              <a:t>Rúška</a:t>
            </a:r>
          </a:p>
          <a:p>
            <a:r>
              <a:rPr lang="sk-SK" sz="1800" dirty="0" smtClean="0"/>
              <a:t>Mäkšiu ryžu</a:t>
            </a:r>
          </a:p>
          <a:p>
            <a:r>
              <a:rPr lang="sk-SK" sz="1800" dirty="0" smtClean="0"/>
              <a:t>Kvalitné jedlo</a:t>
            </a:r>
          </a:p>
          <a:p>
            <a:r>
              <a:rPr lang="sk-SK" sz="1800" dirty="0" smtClean="0"/>
              <a:t>Menej často sladké jedlo</a:t>
            </a:r>
          </a:p>
          <a:p>
            <a:r>
              <a:rPr lang="sk-SK" sz="1800" dirty="0" smtClean="0"/>
              <a:t>Teplota jedla</a:t>
            </a:r>
          </a:p>
          <a:p>
            <a:r>
              <a:rPr lang="sk-SK" sz="1800" dirty="0" smtClean="0"/>
              <a:t>Viac ochutenej vody</a:t>
            </a:r>
          </a:p>
          <a:p>
            <a:r>
              <a:rPr lang="sk-SK" sz="1800" dirty="0" smtClean="0"/>
              <a:t>Nič, lebo varia super</a:t>
            </a:r>
          </a:p>
          <a:p>
            <a:r>
              <a:rPr lang="sk-SK" sz="1800" dirty="0" smtClean="0"/>
              <a:t>Aby nebolo rizoto</a:t>
            </a:r>
          </a:p>
          <a:p>
            <a:r>
              <a:rPr lang="sk-SK" sz="1800" dirty="0" smtClean="0"/>
              <a:t>Viac mliečnych polievok</a:t>
            </a:r>
          </a:p>
          <a:p>
            <a:r>
              <a:rPr lang="sk-SK" sz="1800" dirty="0" smtClean="0"/>
              <a:t>Menej kysnutých jedál</a:t>
            </a:r>
          </a:p>
          <a:p>
            <a:r>
              <a:rPr lang="sk-SK" sz="1800" dirty="0" smtClean="0"/>
              <a:t>Kyslé halušky viac</a:t>
            </a:r>
          </a:p>
          <a:p>
            <a:r>
              <a:rPr lang="sk-SK" sz="1800" dirty="0" smtClean="0"/>
              <a:t>Nič, ste super</a:t>
            </a:r>
            <a:endParaRPr lang="sk-SK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43" y="220589"/>
            <a:ext cx="2953657" cy="295365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52" y="3818150"/>
            <a:ext cx="2693093" cy="27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30. Ako si spokojný s jedlom?</a:t>
            </a:r>
            <a:endParaRPr lang="sk-SK" dirty="0"/>
          </a:p>
        </p:txBody>
      </p:sp>
      <p:pic>
        <p:nvPicPr>
          <p:cNvPr id="5" name="Zástupný objekt pre obsah 4" descr="C:\Users\sjhotrokovce\AppData\Local\Microsoft\Windows\INetCache\Content.Word\images1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194" y="3826880"/>
            <a:ext cx="1882116" cy="165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mile-emoji-wearing-face-mask-coronavirus-vector-301186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7"/>
          <a:stretch>
            <a:fillRect/>
          </a:stretch>
        </p:blipFill>
        <p:spPr bwMode="auto">
          <a:xfrm>
            <a:off x="1819464" y="3572386"/>
            <a:ext cx="1767393" cy="16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majlik-pl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6" y="837929"/>
            <a:ext cx="1616357" cy="16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144" y="2690807"/>
            <a:ext cx="5684492" cy="34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18348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1024128" y="923636"/>
            <a:ext cx="9720073" cy="5385724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Jedálny lístok</a:t>
            </a:r>
          </a:p>
          <a:p>
            <a:pPr marL="0" indent="0" algn="just">
              <a:buNone/>
            </a:pPr>
            <a:r>
              <a:rPr lang="sk-SK" dirty="0" smtClean="0"/>
              <a:t>V rámci 5 stravovacích dní v jednom týždni by mal jedálny lístok obsahovať 2 hlavné jedlá s mäsovým pokrmom, 1 hlavné jedlo so zmiešaným pokrmom – so zníženou dávkou mäsa a 2 odľahčené jedlá ( 1 múčny pokrm a jeden pokrm so zeleniny).</a:t>
            </a:r>
          </a:p>
          <a:p>
            <a:pPr marL="0" indent="0" algn="just">
              <a:buNone/>
            </a:pPr>
            <a:r>
              <a:rPr lang="sk-SK" dirty="0" smtClean="0"/>
              <a:t>Snažíme sa, aby mali deti v strave dostatok čerstvej zeleniny a ovocia, mäso je výhradne chované na Slovensku. Dva krát do týždňa je nápoj s citrónovou šťavou, jeden krát mlieko, voda a sirupová voda. Aspoň raz do týždňa sa podáva k obedu ovocie a 2 krát šalát.</a:t>
            </a:r>
          </a:p>
          <a:p>
            <a:pPr marL="0" indent="0" algn="just">
              <a:buNone/>
            </a:pPr>
            <a:r>
              <a:rPr lang="sk-SK" dirty="0" smtClean="0"/>
              <a:t>Keďže prestávka na desiatu je o 9 hodine, prosím rodičov, ktorých deti chodia na obedy aby nedávali deťom na desiatu sladkosti a robili deťom primerané desiate. Obed sa vydáva od 11 a keď dieťa zje veľa na desiatu, potom celý obed odnáša do okienka. V prípade ak dieťa zostáva v družine a vy mu nabalíte </a:t>
            </a:r>
            <a:r>
              <a:rPr lang="sk-SK" dirty="0" smtClean="0"/>
              <a:t>t</a:t>
            </a:r>
            <a:r>
              <a:rPr lang="sk-SK" dirty="0" smtClean="0"/>
              <a:t>oho </a:t>
            </a:r>
            <a:r>
              <a:rPr lang="sk-SK" dirty="0" smtClean="0"/>
              <a:t>veľa, tak nezje obed, lebo </a:t>
            </a:r>
            <a:r>
              <a:rPr lang="sk-SK" smtClean="0"/>
              <a:t>vie, že </a:t>
            </a:r>
            <a:r>
              <a:rPr lang="sk-SK" dirty="0" smtClean="0"/>
              <a:t>v taške mu zostali sladkosti. Potom sa nesmieme </a:t>
            </a:r>
            <a:r>
              <a:rPr lang="sk-SK" dirty="0" smtClean="0"/>
              <a:t>čudovať, </a:t>
            </a:r>
            <a:r>
              <a:rPr lang="sk-SK" dirty="0" smtClean="0"/>
              <a:t>že dieťa po príchode domov je hladné, keď sa nenaobeduje. </a:t>
            </a:r>
          </a:p>
          <a:p>
            <a:pPr marL="0" indent="0" algn="just">
              <a:buNone/>
            </a:pPr>
            <a:r>
              <a:rPr lang="sk-SK" dirty="0" smtClean="0"/>
              <a:t>Ďakujem za pochopenie. Vedúca ŠJ</a:t>
            </a:r>
          </a:p>
          <a:p>
            <a:pPr marL="0" indent="0" algn="just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2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vyplnenie dotazníku</a:t>
            </a:r>
            <a:endParaRPr lang="sk-SK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280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57" y="461820"/>
            <a:ext cx="5922439" cy="3467542"/>
          </a:xfrm>
          <a:prstGeom prst="rect">
            <a:avLst/>
          </a:prstGeom>
        </p:spPr>
      </p:pic>
      <p:pic>
        <p:nvPicPr>
          <p:cNvPr id="7" name="Zástupný objekt pre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17" y="4193648"/>
            <a:ext cx="3058224" cy="2399007"/>
          </a:xfrm>
        </p:spPr>
      </p:pic>
      <p:sp>
        <p:nvSpPr>
          <p:cNvPr id="6" name="Zástupný objekt pre obsah 5"/>
          <p:cNvSpPr>
            <a:spLocks noGrp="1"/>
          </p:cNvSpPr>
          <p:nvPr>
            <p:ph sz="half" idx="2"/>
          </p:nvPr>
        </p:nvSpPr>
        <p:spPr>
          <a:xfrm>
            <a:off x="6638731" y="454563"/>
            <a:ext cx="4284823" cy="4023360"/>
          </a:xfrm>
        </p:spPr>
        <p:txBody>
          <a:bodyPr/>
          <a:lstStyle/>
          <a:p>
            <a:r>
              <a:rPr lang="sk-SK" dirty="0" smtClean="0"/>
              <a:t>Dotazník vyplnilo spolu 123 osôb: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/>
              <a:t>Zamestnanci 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/>
              <a:t>1.- 4. ročník 55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 smtClean="0"/>
              <a:t>5.- 9. ročník 54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85" y="3618740"/>
            <a:ext cx="2946400" cy="292913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250" y="1124028"/>
            <a:ext cx="2143125" cy="214312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3" y="4052758"/>
            <a:ext cx="2792489" cy="26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6" y="136381"/>
            <a:ext cx="5238695" cy="314879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479" y="224030"/>
            <a:ext cx="5092873" cy="3061142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146" y="3440224"/>
            <a:ext cx="5294113" cy="318210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72" y="259153"/>
            <a:ext cx="2247258" cy="149544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6" y="4274036"/>
            <a:ext cx="3028950" cy="15144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15" y="478984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990" y="2874610"/>
            <a:ext cx="5374192" cy="323453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41" y="544945"/>
            <a:ext cx="5277274" cy="3171979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94" y="225934"/>
            <a:ext cx="2400300" cy="1905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82" y="1178434"/>
            <a:ext cx="2857500" cy="16002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40" y="4139519"/>
            <a:ext cx="2619375" cy="17430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" y="477701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38" y="369455"/>
            <a:ext cx="4963441" cy="2983345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28" y="1211284"/>
            <a:ext cx="2857500" cy="16002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79" y="3548515"/>
            <a:ext cx="2781300" cy="16478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377" y="339746"/>
            <a:ext cx="2619375" cy="17430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4528230"/>
            <a:ext cx="2343150" cy="19526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92" y="3157169"/>
            <a:ext cx="5529672" cy="33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253" y="3278909"/>
            <a:ext cx="5477042" cy="3292052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62" y="1409700"/>
            <a:ext cx="2857500" cy="16002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172" y="222383"/>
            <a:ext cx="2628900" cy="17430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75" y="4020456"/>
            <a:ext cx="2143125" cy="21431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8" y="4500562"/>
            <a:ext cx="2466975" cy="18478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014" y="222383"/>
            <a:ext cx="5699861" cy="34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64" y="341747"/>
            <a:ext cx="5523140" cy="3319760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79" y="2633074"/>
            <a:ext cx="4718713" cy="275563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36" y="814615"/>
            <a:ext cx="2857500" cy="16002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68" y="130628"/>
            <a:ext cx="2987120" cy="168025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42" y="3929516"/>
            <a:ext cx="3086100" cy="14763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4" y="466770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858" y="465983"/>
            <a:ext cx="5084505" cy="275563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606" y="465982"/>
            <a:ext cx="4962574" cy="275563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05" y="3897814"/>
            <a:ext cx="4840644" cy="275563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33" y="2082357"/>
            <a:ext cx="2286000" cy="17145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33" y="230947"/>
            <a:ext cx="2286000" cy="17145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726" y="4212084"/>
            <a:ext cx="2952750" cy="15525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8" y="3829950"/>
            <a:ext cx="2907350" cy="19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23" y="462529"/>
            <a:ext cx="5115925" cy="307499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90" y="3030239"/>
            <a:ext cx="4578493" cy="275563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48" y="4164919"/>
            <a:ext cx="1714500" cy="12858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07" y="430642"/>
            <a:ext cx="3663949" cy="205181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5" y="4408054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1113</TotalTime>
  <Words>426</Words>
  <Application>Microsoft Office PowerPoint</Application>
  <PresentationFormat>Širokouhlá</PresentationFormat>
  <Paragraphs>79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Arial</vt:lpstr>
      <vt:lpstr>Tw Cen MT</vt:lpstr>
      <vt:lpstr>Tw Cen MT Condensed</vt:lpstr>
      <vt:lpstr>Wingdings</vt:lpstr>
      <vt:lpstr>Wingdings 3</vt:lpstr>
      <vt:lpstr>Integrál</vt:lpstr>
      <vt:lpstr>Dotazník obedy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27. Čo ti na obede chýba?</vt:lpstr>
      <vt:lpstr>28. Čo by si na obede zmenil?</vt:lpstr>
      <vt:lpstr>30. Ako si spokojný s jedlom?</vt:lpstr>
      <vt:lpstr>Prezentácia programu PowerPoint</vt:lpstr>
      <vt:lpstr>Ďakujem za vyplnenie dotazníku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Dotazník obedy</dc:title>
  <dc:creator>sjhotrokovce@outlook.sk</dc:creator>
  <cp:lastModifiedBy>sjhotrokovce@outlook.sk</cp:lastModifiedBy>
  <cp:revision>57</cp:revision>
  <cp:lastPrinted>2020-11-10T13:22:53Z</cp:lastPrinted>
  <dcterms:created xsi:type="dcterms:W3CDTF">2020-10-23T10:32:10Z</dcterms:created>
  <dcterms:modified xsi:type="dcterms:W3CDTF">2020-11-13T10:40:45Z</dcterms:modified>
</cp:coreProperties>
</file>