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17"/>
  </p:notes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95837-4821-4654-9B8C-0F5C5E5B72F6}" type="datetimeFigureOut">
              <a:rPr lang="sk-SK" smtClean="0"/>
              <a:t>12. 10. 2021</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F48D0-CAEC-4713-8D65-E1929E00B2F6}" type="slidenum">
              <a:rPr lang="sk-SK" smtClean="0"/>
              <a:t>‹#›</a:t>
            </a:fld>
            <a:endParaRPr lang="sk-SK"/>
          </a:p>
        </p:txBody>
      </p:sp>
    </p:spTree>
    <p:extLst>
      <p:ext uri="{BB962C8B-B14F-4D97-AF65-F5344CB8AC3E}">
        <p14:creationId xmlns:p14="http://schemas.microsoft.com/office/powerpoint/2010/main" val="289131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912F48D0-CAEC-4713-8D65-E1929E00B2F6}" type="slidenum">
              <a:rPr lang="sk-SK" smtClean="0"/>
              <a:t>3</a:t>
            </a:fld>
            <a:endParaRPr lang="sk-SK"/>
          </a:p>
        </p:txBody>
      </p:sp>
    </p:spTree>
    <p:extLst>
      <p:ext uri="{BB962C8B-B14F-4D97-AF65-F5344CB8AC3E}">
        <p14:creationId xmlns:p14="http://schemas.microsoft.com/office/powerpoint/2010/main" val="57176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912F48D0-CAEC-4713-8D65-E1929E00B2F6}" type="slidenum">
              <a:rPr lang="sk-SK" smtClean="0"/>
              <a:t>15</a:t>
            </a:fld>
            <a:endParaRPr lang="sk-SK"/>
          </a:p>
        </p:txBody>
      </p:sp>
    </p:spTree>
    <p:extLst>
      <p:ext uri="{BB962C8B-B14F-4D97-AF65-F5344CB8AC3E}">
        <p14:creationId xmlns:p14="http://schemas.microsoft.com/office/powerpoint/2010/main" val="387302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US" dirty="0"/>
          </a:p>
        </p:txBody>
      </p:sp>
      <p:sp>
        <p:nvSpPr>
          <p:cNvPr id="7" name="Date Placeholder 6"/>
          <p:cNvSpPr>
            <a:spLocks noGrp="1"/>
          </p:cNvSpPr>
          <p:nvPr>
            <p:ph type="dt" sz="half" idx="10"/>
          </p:nvPr>
        </p:nvSpPr>
        <p:spPr/>
        <p:txBody>
          <a:bodyPr/>
          <a:lstStyle/>
          <a:p>
            <a:fld id="{09496334-FFD4-4393-8B07-85EB2B8B982E}" type="datetime1">
              <a:rPr lang="sk-SK" smtClean="0"/>
              <a:t>12. 10. 2021</a:t>
            </a:fld>
            <a:endParaRPr lang="sk-SK"/>
          </a:p>
        </p:txBody>
      </p:sp>
      <p:sp>
        <p:nvSpPr>
          <p:cNvPr id="8" name="Footer Placeholder 7"/>
          <p:cNvSpPr>
            <a:spLocks noGrp="1"/>
          </p:cNvSpPr>
          <p:nvPr>
            <p:ph type="ftr" sz="quarter" idx="11"/>
          </p:nvPr>
        </p:nvSpPr>
        <p:spPr/>
        <p:txBody>
          <a:bodyPr/>
          <a:lstStyle/>
          <a:p>
            <a:r>
              <a:rPr lang="sk-SK"/>
              <a:t>OARK, 4.A, 2021/2022</a:t>
            </a:r>
          </a:p>
        </p:txBody>
      </p:sp>
      <p:sp>
        <p:nvSpPr>
          <p:cNvPr id="9" name="Slide Number Placeholder 8"/>
          <p:cNvSpPr>
            <a:spLocks noGrp="1"/>
          </p:cNvSpPr>
          <p:nvPr>
            <p:ph type="sldNum" sz="quarter" idx="12"/>
          </p:nvPr>
        </p:nvSpPr>
        <p:spPr/>
        <p:txBody>
          <a:bodyPr/>
          <a:lstStyle/>
          <a:p>
            <a:fld id="{C747D94B-767C-453F-8125-778636064F0E}" type="slidenum">
              <a:rPr lang="sk-SK" smtClean="0"/>
              <a:t>‹#›</a:t>
            </a:fld>
            <a:endParaRPr lang="sk-SK"/>
          </a:p>
        </p:txBody>
      </p:sp>
    </p:spTree>
    <p:extLst>
      <p:ext uri="{BB962C8B-B14F-4D97-AF65-F5344CB8AC3E}">
        <p14:creationId xmlns:p14="http://schemas.microsoft.com/office/powerpoint/2010/main" val="8068718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A8942476-E536-452B-8EEB-FE9BA1CE0858}" type="datetime1">
              <a:rPr lang="sk-SK" smtClean="0"/>
              <a:t>12. 10. 2021</a:t>
            </a:fld>
            <a:endParaRPr lang="sk-SK"/>
          </a:p>
        </p:txBody>
      </p:sp>
      <p:sp>
        <p:nvSpPr>
          <p:cNvPr id="5" name="Footer Placeholder 4"/>
          <p:cNvSpPr>
            <a:spLocks noGrp="1"/>
          </p:cNvSpPr>
          <p:nvPr>
            <p:ph type="ftr" sz="quarter" idx="11"/>
          </p:nvPr>
        </p:nvSpPr>
        <p:spPr/>
        <p:txBody>
          <a:bodyPr/>
          <a:lstStyle/>
          <a:p>
            <a:r>
              <a:rPr lang="sk-SK"/>
              <a:t>OARK, 4.A, 2021/2022</a:t>
            </a:r>
          </a:p>
        </p:txBody>
      </p:sp>
      <p:sp>
        <p:nvSpPr>
          <p:cNvPr id="6" name="Slide Number Placeholder 5"/>
          <p:cNvSpPr>
            <a:spLocks noGrp="1"/>
          </p:cNvSpPr>
          <p:nvPr>
            <p:ph type="sldNum" sz="quarter" idx="12"/>
          </p:nvPr>
        </p:nvSpPr>
        <p:spPr/>
        <p:txBody>
          <a:bodyPr/>
          <a:lstStyle/>
          <a:p>
            <a:fld id="{C747D94B-767C-453F-8125-778636064F0E}" type="slidenum">
              <a:rPr lang="sk-SK" smtClean="0"/>
              <a:t>‹#›</a:t>
            </a:fld>
            <a:endParaRPr lang="sk-SK"/>
          </a:p>
        </p:txBody>
      </p:sp>
    </p:spTree>
    <p:extLst>
      <p:ext uri="{BB962C8B-B14F-4D97-AF65-F5344CB8AC3E}">
        <p14:creationId xmlns:p14="http://schemas.microsoft.com/office/powerpoint/2010/main" val="137978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99941898-1C3F-449F-8BFA-1FB04A63E2BF}" type="datetime1">
              <a:rPr lang="sk-SK" smtClean="0"/>
              <a:t>12. 10. 2021</a:t>
            </a:fld>
            <a:endParaRPr lang="sk-SK"/>
          </a:p>
        </p:txBody>
      </p:sp>
      <p:sp>
        <p:nvSpPr>
          <p:cNvPr id="5" name="Footer Placeholder 4"/>
          <p:cNvSpPr>
            <a:spLocks noGrp="1"/>
          </p:cNvSpPr>
          <p:nvPr>
            <p:ph type="ftr" sz="quarter" idx="11"/>
          </p:nvPr>
        </p:nvSpPr>
        <p:spPr/>
        <p:txBody>
          <a:bodyPr/>
          <a:lstStyle/>
          <a:p>
            <a:r>
              <a:rPr lang="sk-SK"/>
              <a:t>OARK, 4.A, 2021/2022</a:t>
            </a:r>
          </a:p>
        </p:txBody>
      </p:sp>
      <p:sp>
        <p:nvSpPr>
          <p:cNvPr id="6" name="Slide Number Placeholder 5"/>
          <p:cNvSpPr>
            <a:spLocks noGrp="1"/>
          </p:cNvSpPr>
          <p:nvPr>
            <p:ph type="sldNum" sz="quarter" idx="12"/>
          </p:nvPr>
        </p:nvSpPr>
        <p:spPr/>
        <p:txBody>
          <a:bodyPr/>
          <a:lstStyle/>
          <a:p>
            <a:fld id="{C747D94B-767C-453F-8125-778636064F0E}" type="slidenum">
              <a:rPr lang="sk-SK" smtClean="0"/>
              <a:t>‹#›</a:t>
            </a:fld>
            <a:endParaRPr lang="sk-SK"/>
          </a:p>
        </p:txBody>
      </p:sp>
    </p:spTree>
    <p:extLst>
      <p:ext uri="{BB962C8B-B14F-4D97-AF65-F5344CB8AC3E}">
        <p14:creationId xmlns:p14="http://schemas.microsoft.com/office/powerpoint/2010/main" val="1718631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0AE54ED0-502D-48D1-B8EF-E45A55CC15EE}" type="datetime1">
              <a:rPr lang="sk-SK" smtClean="0"/>
              <a:t>12. 10. 2021</a:t>
            </a:fld>
            <a:endParaRPr lang="sk-SK"/>
          </a:p>
        </p:txBody>
      </p:sp>
      <p:sp>
        <p:nvSpPr>
          <p:cNvPr id="8" name="Footer Placeholder 7"/>
          <p:cNvSpPr>
            <a:spLocks noGrp="1"/>
          </p:cNvSpPr>
          <p:nvPr>
            <p:ph type="ftr" sz="quarter" idx="11"/>
          </p:nvPr>
        </p:nvSpPr>
        <p:spPr/>
        <p:txBody>
          <a:bodyPr/>
          <a:lstStyle/>
          <a:p>
            <a:r>
              <a:rPr lang="sk-SK"/>
              <a:t>OARK, 4.A, 2021/2022</a:t>
            </a:r>
          </a:p>
        </p:txBody>
      </p:sp>
      <p:sp>
        <p:nvSpPr>
          <p:cNvPr id="9" name="Slide Number Placeholder 8"/>
          <p:cNvSpPr>
            <a:spLocks noGrp="1"/>
          </p:cNvSpPr>
          <p:nvPr>
            <p:ph type="sldNum" sz="quarter" idx="12"/>
          </p:nvPr>
        </p:nvSpPr>
        <p:spPr/>
        <p:txBody>
          <a:bodyPr/>
          <a:lstStyle/>
          <a:p>
            <a:fld id="{C747D94B-767C-453F-8125-778636064F0E}" type="slidenum">
              <a:rPr lang="sk-SK" smtClean="0"/>
              <a:t>‹#›</a:t>
            </a:fld>
            <a:endParaRPr lang="sk-SK"/>
          </a:p>
        </p:txBody>
      </p:sp>
    </p:spTree>
    <p:extLst>
      <p:ext uri="{BB962C8B-B14F-4D97-AF65-F5344CB8AC3E}">
        <p14:creationId xmlns:p14="http://schemas.microsoft.com/office/powerpoint/2010/main" val="210146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sk-SK"/>
              <a:t>Kliknutím upravte štýl predlohy nadpisu</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7" name="Date Placeholder 6"/>
          <p:cNvSpPr>
            <a:spLocks noGrp="1"/>
          </p:cNvSpPr>
          <p:nvPr>
            <p:ph type="dt" sz="half" idx="10"/>
          </p:nvPr>
        </p:nvSpPr>
        <p:spPr/>
        <p:txBody>
          <a:bodyPr/>
          <a:lstStyle/>
          <a:p>
            <a:fld id="{7AEFF51E-338F-4C48-B9A5-859EF44CAC95}" type="datetime1">
              <a:rPr lang="sk-SK" smtClean="0"/>
              <a:t>12. 10. 2021</a:t>
            </a:fld>
            <a:endParaRPr lang="sk-SK"/>
          </a:p>
        </p:txBody>
      </p:sp>
      <p:sp>
        <p:nvSpPr>
          <p:cNvPr id="8" name="Footer Placeholder 7"/>
          <p:cNvSpPr>
            <a:spLocks noGrp="1"/>
          </p:cNvSpPr>
          <p:nvPr>
            <p:ph type="ftr" sz="quarter" idx="11"/>
          </p:nvPr>
        </p:nvSpPr>
        <p:spPr/>
        <p:txBody>
          <a:bodyPr/>
          <a:lstStyle/>
          <a:p>
            <a:r>
              <a:rPr lang="sk-SK"/>
              <a:t>OARK, 4.A, 2021/2022</a:t>
            </a:r>
          </a:p>
        </p:txBody>
      </p:sp>
      <p:sp>
        <p:nvSpPr>
          <p:cNvPr id="9" name="Slide Number Placeholder 8"/>
          <p:cNvSpPr>
            <a:spLocks noGrp="1"/>
          </p:cNvSpPr>
          <p:nvPr>
            <p:ph type="sldNum" sz="quarter" idx="12"/>
          </p:nvPr>
        </p:nvSpPr>
        <p:spPr/>
        <p:txBody>
          <a:bodyPr/>
          <a:lstStyle/>
          <a:p>
            <a:fld id="{C747D94B-767C-453F-8125-778636064F0E}" type="slidenum">
              <a:rPr lang="sk-SK" smtClean="0"/>
              <a:t>‹#›</a:t>
            </a:fld>
            <a:endParaRPr lang="sk-SK"/>
          </a:p>
        </p:txBody>
      </p:sp>
    </p:spTree>
    <p:extLst>
      <p:ext uri="{BB962C8B-B14F-4D97-AF65-F5344CB8AC3E}">
        <p14:creationId xmlns:p14="http://schemas.microsoft.com/office/powerpoint/2010/main" val="34234353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8" name="Date Placeholder 7"/>
          <p:cNvSpPr>
            <a:spLocks noGrp="1"/>
          </p:cNvSpPr>
          <p:nvPr>
            <p:ph type="dt" sz="half" idx="10"/>
          </p:nvPr>
        </p:nvSpPr>
        <p:spPr/>
        <p:txBody>
          <a:bodyPr/>
          <a:lstStyle/>
          <a:p>
            <a:fld id="{9BE9A8A1-E9E9-48B4-905B-E747B2B45B0C}" type="datetime1">
              <a:rPr lang="sk-SK" smtClean="0"/>
              <a:t>12. 10. 2021</a:t>
            </a:fld>
            <a:endParaRPr lang="sk-SK"/>
          </a:p>
        </p:txBody>
      </p:sp>
      <p:sp>
        <p:nvSpPr>
          <p:cNvPr id="9" name="Footer Placeholder 8"/>
          <p:cNvSpPr>
            <a:spLocks noGrp="1"/>
          </p:cNvSpPr>
          <p:nvPr>
            <p:ph type="ftr" sz="quarter" idx="11"/>
          </p:nvPr>
        </p:nvSpPr>
        <p:spPr/>
        <p:txBody>
          <a:bodyPr/>
          <a:lstStyle/>
          <a:p>
            <a:r>
              <a:rPr lang="sk-SK"/>
              <a:t>OARK, 4.A, 2021/2022</a:t>
            </a:r>
          </a:p>
        </p:txBody>
      </p:sp>
      <p:sp>
        <p:nvSpPr>
          <p:cNvPr id="10" name="Slide Number Placeholder 9"/>
          <p:cNvSpPr>
            <a:spLocks noGrp="1"/>
          </p:cNvSpPr>
          <p:nvPr>
            <p:ph type="sldNum" sz="quarter" idx="12"/>
          </p:nvPr>
        </p:nvSpPr>
        <p:spPr/>
        <p:txBody>
          <a:bodyPr/>
          <a:lstStyle/>
          <a:p>
            <a:fld id="{C747D94B-767C-453F-8125-778636064F0E}" type="slidenum">
              <a:rPr lang="sk-SK" smtClean="0"/>
              <a:t>‹#›</a:t>
            </a:fld>
            <a:endParaRPr lang="sk-SK"/>
          </a:p>
        </p:txBody>
      </p:sp>
    </p:spTree>
    <p:extLst>
      <p:ext uri="{BB962C8B-B14F-4D97-AF65-F5344CB8AC3E}">
        <p14:creationId xmlns:p14="http://schemas.microsoft.com/office/powerpoint/2010/main" val="282672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1583436" y="3143250"/>
            <a:ext cx="4270248" cy="2596776"/>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7" name="Date Placeholder 6"/>
          <p:cNvSpPr>
            <a:spLocks noGrp="1"/>
          </p:cNvSpPr>
          <p:nvPr>
            <p:ph type="dt" sz="half" idx="10"/>
          </p:nvPr>
        </p:nvSpPr>
        <p:spPr/>
        <p:txBody>
          <a:bodyPr/>
          <a:lstStyle/>
          <a:p>
            <a:fld id="{23CAB9DA-253E-4E92-93B4-2E8600764534}" type="datetime1">
              <a:rPr lang="sk-SK" smtClean="0"/>
              <a:t>12. 10. 2021</a:t>
            </a:fld>
            <a:endParaRPr lang="sk-SK"/>
          </a:p>
        </p:txBody>
      </p:sp>
      <p:sp>
        <p:nvSpPr>
          <p:cNvPr id="8" name="Footer Placeholder 7"/>
          <p:cNvSpPr>
            <a:spLocks noGrp="1"/>
          </p:cNvSpPr>
          <p:nvPr>
            <p:ph type="ftr" sz="quarter" idx="11"/>
          </p:nvPr>
        </p:nvSpPr>
        <p:spPr/>
        <p:txBody>
          <a:bodyPr/>
          <a:lstStyle/>
          <a:p>
            <a:r>
              <a:rPr lang="sk-SK"/>
              <a:t>OARK, 4.A, 2021/2022</a:t>
            </a:r>
          </a:p>
        </p:txBody>
      </p:sp>
      <p:sp>
        <p:nvSpPr>
          <p:cNvPr id="9" name="Slide Number Placeholder 8"/>
          <p:cNvSpPr>
            <a:spLocks noGrp="1"/>
          </p:cNvSpPr>
          <p:nvPr>
            <p:ph type="sldNum" sz="quarter" idx="12"/>
          </p:nvPr>
        </p:nvSpPr>
        <p:spPr/>
        <p:txBody>
          <a:bodyPr/>
          <a:lstStyle/>
          <a:p>
            <a:fld id="{C747D94B-767C-453F-8125-778636064F0E}" type="slidenum">
              <a:rPr lang="sk-SK" smtClean="0"/>
              <a:t>‹#›</a:t>
            </a:fld>
            <a:endParaRPr lang="sk-SK"/>
          </a:p>
        </p:txBody>
      </p:sp>
      <p:sp>
        <p:nvSpPr>
          <p:cNvPr id="10" name="Title 9"/>
          <p:cNvSpPr>
            <a:spLocks noGrp="1"/>
          </p:cNvSpPr>
          <p:nvPr>
            <p:ph type="title"/>
          </p:nvPr>
        </p:nvSpPr>
        <p:spPr/>
        <p:txBody>
          <a:bodyPr/>
          <a:lstStyle/>
          <a:p>
            <a:r>
              <a:rPr lang="sk-SK"/>
              <a:t>Kliknutím upravte štýl predlohy nadpisu</a:t>
            </a:r>
            <a:endParaRPr lang="en-US" dirty="0"/>
          </a:p>
        </p:txBody>
      </p:sp>
    </p:spTree>
    <p:extLst>
      <p:ext uri="{BB962C8B-B14F-4D97-AF65-F5344CB8AC3E}">
        <p14:creationId xmlns:p14="http://schemas.microsoft.com/office/powerpoint/2010/main" val="64495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783C0A99-AEB1-4177-9BB3-C40820199A8C}" type="datetime1">
              <a:rPr lang="sk-SK" smtClean="0"/>
              <a:t>12. 10. 2021</a:t>
            </a:fld>
            <a:endParaRPr lang="sk-SK"/>
          </a:p>
        </p:txBody>
      </p:sp>
      <p:sp>
        <p:nvSpPr>
          <p:cNvPr id="4" name="Footer Placeholder 3"/>
          <p:cNvSpPr>
            <a:spLocks noGrp="1"/>
          </p:cNvSpPr>
          <p:nvPr>
            <p:ph type="ftr" sz="quarter" idx="11"/>
          </p:nvPr>
        </p:nvSpPr>
        <p:spPr/>
        <p:txBody>
          <a:bodyPr/>
          <a:lstStyle/>
          <a:p>
            <a:r>
              <a:rPr lang="sk-SK"/>
              <a:t>OARK, 4.A, 2021/2022</a:t>
            </a:r>
          </a:p>
        </p:txBody>
      </p:sp>
      <p:sp>
        <p:nvSpPr>
          <p:cNvPr id="5" name="Slide Number Placeholder 4"/>
          <p:cNvSpPr>
            <a:spLocks noGrp="1"/>
          </p:cNvSpPr>
          <p:nvPr>
            <p:ph type="sldNum" sz="quarter" idx="12"/>
          </p:nvPr>
        </p:nvSpPr>
        <p:spPr/>
        <p:txBody>
          <a:bodyPr/>
          <a:lstStyle/>
          <a:p>
            <a:fld id="{C747D94B-767C-453F-8125-778636064F0E}" type="slidenum">
              <a:rPr lang="sk-SK" smtClean="0"/>
              <a:t>‹#›</a:t>
            </a:fld>
            <a:endParaRPr lang="sk-SK"/>
          </a:p>
        </p:txBody>
      </p:sp>
    </p:spTree>
    <p:extLst>
      <p:ext uri="{BB962C8B-B14F-4D97-AF65-F5344CB8AC3E}">
        <p14:creationId xmlns:p14="http://schemas.microsoft.com/office/powerpoint/2010/main" val="381595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03234-E724-4D7D-AD90-FE4911E03C5C}" type="datetime1">
              <a:rPr lang="sk-SK" smtClean="0"/>
              <a:t>12. 10. 2021</a:t>
            </a:fld>
            <a:endParaRPr lang="sk-SK"/>
          </a:p>
        </p:txBody>
      </p:sp>
      <p:sp>
        <p:nvSpPr>
          <p:cNvPr id="3" name="Footer Placeholder 2"/>
          <p:cNvSpPr>
            <a:spLocks noGrp="1"/>
          </p:cNvSpPr>
          <p:nvPr>
            <p:ph type="ftr" sz="quarter" idx="11"/>
          </p:nvPr>
        </p:nvSpPr>
        <p:spPr/>
        <p:txBody>
          <a:bodyPr/>
          <a:lstStyle/>
          <a:p>
            <a:r>
              <a:rPr lang="sk-SK"/>
              <a:t>OARK, 4.A, 2021/2022</a:t>
            </a:r>
          </a:p>
        </p:txBody>
      </p:sp>
      <p:sp>
        <p:nvSpPr>
          <p:cNvPr id="4" name="Slide Number Placeholder 3"/>
          <p:cNvSpPr>
            <a:spLocks noGrp="1"/>
          </p:cNvSpPr>
          <p:nvPr>
            <p:ph type="sldNum" sz="quarter" idx="12"/>
          </p:nvPr>
        </p:nvSpPr>
        <p:spPr/>
        <p:txBody>
          <a:bodyPr/>
          <a:lstStyle/>
          <a:p>
            <a:fld id="{C747D94B-767C-453F-8125-778636064F0E}" type="slidenum">
              <a:rPr lang="sk-SK" smtClean="0"/>
              <a:t>‹#›</a:t>
            </a:fld>
            <a:endParaRPr lang="sk-SK"/>
          </a:p>
        </p:txBody>
      </p:sp>
    </p:spTree>
    <p:extLst>
      <p:ext uri="{BB962C8B-B14F-4D97-AF65-F5344CB8AC3E}">
        <p14:creationId xmlns:p14="http://schemas.microsoft.com/office/powerpoint/2010/main" val="174734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sk-SK"/>
              <a:t>Kliknutím upravte štýl predlohy nadpisu</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9" name="Date Placeholder 8"/>
          <p:cNvSpPr>
            <a:spLocks noGrp="1"/>
          </p:cNvSpPr>
          <p:nvPr>
            <p:ph type="dt" sz="half" idx="10"/>
          </p:nvPr>
        </p:nvSpPr>
        <p:spPr/>
        <p:txBody>
          <a:bodyPr/>
          <a:lstStyle/>
          <a:p>
            <a:fld id="{1F1C98AB-D980-4710-8852-63553C6AA5F3}" type="datetime1">
              <a:rPr lang="sk-SK" smtClean="0"/>
              <a:t>12. 10. 2021</a:t>
            </a:fld>
            <a:endParaRPr lang="sk-SK"/>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sk-SK"/>
              <a:t>OARK, 4.A, 2021/2022</a:t>
            </a:r>
          </a:p>
        </p:txBody>
      </p:sp>
      <p:sp>
        <p:nvSpPr>
          <p:cNvPr id="11" name="Slide Number Placeholder 10"/>
          <p:cNvSpPr>
            <a:spLocks noGrp="1"/>
          </p:cNvSpPr>
          <p:nvPr>
            <p:ph type="sldNum" sz="quarter" idx="12"/>
          </p:nvPr>
        </p:nvSpPr>
        <p:spPr/>
        <p:txBody>
          <a:bodyPr/>
          <a:lstStyle/>
          <a:p>
            <a:fld id="{C747D94B-767C-453F-8125-778636064F0E}" type="slidenum">
              <a:rPr lang="sk-SK" smtClean="0"/>
              <a:t>‹#›</a:t>
            </a:fld>
            <a:endParaRPr lang="sk-SK"/>
          </a:p>
        </p:txBody>
      </p:sp>
    </p:spTree>
    <p:extLst>
      <p:ext uri="{BB962C8B-B14F-4D97-AF65-F5344CB8AC3E}">
        <p14:creationId xmlns:p14="http://schemas.microsoft.com/office/powerpoint/2010/main" val="219607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466CB74-5F25-41DB-9BB8-4914C2934420}" type="datetime1">
              <a:rPr lang="sk-SK" smtClean="0"/>
              <a:t>12. 10. 2021</a:t>
            </a:fld>
            <a:endParaRPr lang="sk-SK"/>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OARK, 4.A, 2021/2022</a:t>
            </a:r>
            <a:endParaRPr lang="en-US" dirty="0"/>
          </a:p>
        </p:txBody>
      </p:sp>
      <p:sp>
        <p:nvSpPr>
          <p:cNvPr id="10" name="Slide Number Placeholder 9"/>
          <p:cNvSpPr>
            <a:spLocks noGrp="1"/>
          </p:cNvSpPr>
          <p:nvPr>
            <p:ph type="sldNum" sz="quarter" idx="12"/>
          </p:nvPr>
        </p:nvSpPr>
        <p:spPr/>
        <p:txBody>
          <a:bodyPr/>
          <a:lstStyle/>
          <a:p>
            <a:fld id="{C747D94B-767C-453F-8125-778636064F0E}" type="slidenum">
              <a:rPr lang="sk-SK" smtClean="0"/>
              <a:t>‹#›</a:t>
            </a:fld>
            <a:endParaRPr lang="sk-SK"/>
          </a:p>
        </p:txBody>
      </p:sp>
    </p:spTree>
    <p:extLst>
      <p:ext uri="{BB962C8B-B14F-4D97-AF65-F5344CB8AC3E}">
        <p14:creationId xmlns:p14="http://schemas.microsoft.com/office/powerpoint/2010/main" val="151867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4F8D32F-A933-4AFD-8106-EB9C447332CC}" type="datetime1">
              <a:rPr lang="sk-SK" smtClean="0"/>
              <a:t>12. 10. 2021</a:t>
            </a:fld>
            <a:endParaRPr lang="sk-SK"/>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sk-SK"/>
              <a:t>OARK, 4.A, 2021/2022</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747D94B-767C-453F-8125-778636064F0E}" type="slidenum">
              <a:rPr lang="sk-SK" smtClean="0"/>
              <a:t>‹#›</a:t>
            </a:fld>
            <a:endParaRPr lang="sk-SK"/>
          </a:p>
        </p:txBody>
      </p:sp>
    </p:spTree>
    <p:extLst>
      <p:ext uri="{BB962C8B-B14F-4D97-AF65-F5344CB8AC3E}">
        <p14:creationId xmlns:p14="http://schemas.microsoft.com/office/powerpoint/2010/main" val="123792248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sldNum="0"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6.jpeg"/><Relationship Id="rId7"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7.jpe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10" Type="http://schemas.openxmlformats.org/officeDocument/2006/relationships/slide" Target="slide14.xml"/><Relationship Id="rId4" Type="http://schemas.openxmlformats.org/officeDocument/2006/relationships/slide" Target="slide7.xml"/><Relationship Id="rId9" Type="http://schemas.openxmlformats.org/officeDocument/2006/relationships/slide" Target="sl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cube-it.net/en/homepage/" TargetMode="Externa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ww.purewaste.com/"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EF868A-DC6B-4EB1-B93E-4BAB5A590BEB}"/>
              </a:ext>
            </a:extLst>
          </p:cNvPr>
          <p:cNvSpPr>
            <a:spLocks noGrp="1"/>
          </p:cNvSpPr>
          <p:nvPr>
            <p:ph type="ctrTitle"/>
          </p:nvPr>
        </p:nvSpPr>
        <p:spPr/>
        <p:txBody>
          <a:bodyPr/>
          <a:lstStyle/>
          <a:p>
            <a:r>
              <a:rPr lang="sk-SK" b="1" dirty="0"/>
              <a:t>Správa z praxe</a:t>
            </a:r>
          </a:p>
        </p:txBody>
      </p:sp>
      <p:sp>
        <p:nvSpPr>
          <p:cNvPr id="3" name="Podnadpis 2">
            <a:extLst>
              <a:ext uri="{FF2B5EF4-FFF2-40B4-BE49-F238E27FC236}">
                <a16:creationId xmlns:a16="http://schemas.microsoft.com/office/drawing/2014/main" id="{BED81538-B544-49D9-9DCA-D14B987E307F}"/>
              </a:ext>
            </a:extLst>
          </p:cNvPr>
          <p:cNvSpPr>
            <a:spLocks noGrp="1"/>
          </p:cNvSpPr>
          <p:nvPr>
            <p:ph type="subTitle" idx="1"/>
          </p:nvPr>
        </p:nvSpPr>
        <p:spPr/>
        <p:txBody>
          <a:bodyPr/>
          <a:lstStyle/>
          <a:p>
            <a:r>
              <a:rPr lang="sk-SK" dirty="0"/>
              <a:t>Rastislav Zaťko</a:t>
            </a:r>
          </a:p>
        </p:txBody>
      </p:sp>
      <p:sp>
        <p:nvSpPr>
          <p:cNvPr id="4" name="Zástupný objekt pre pätu 3">
            <a:extLst>
              <a:ext uri="{FF2B5EF4-FFF2-40B4-BE49-F238E27FC236}">
                <a16:creationId xmlns:a16="http://schemas.microsoft.com/office/drawing/2014/main" id="{34D47547-453D-4A87-ADA0-3855369FE74D}"/>
              </a:ext>
            </a:extLst>
          </p:cNvPr>
          <p:cNvSpPr>
            <a:spLocks noGrp="1"/>
          </p:cNvSpPr>
          <p:nvPr>
            <p:ph type="ftr" sz="quarter" idx="11"/>
          </p:nvPr>
        </p:nvSpPr>
        <p:spPr/>
        <p:txBody>
          <a:bodyPr/>
          <a:lstStyle/>
          <a:p>
            <a:r>
              <a:rPr lang="sk-SK"/>
              <a:t>OARK, 4.A, 2021/2022</a:t>
            </a:r>
          </a:p>
        </p:txBody>
      </p:sp>
      <p:pic>
        <p:nvPicPr>
          <p:cNvPr id="5" name="Obrázok 4">
            <a:extLst>
              <a:ext uri="{FF2B5EF4-FFF2-40B4-BE49-F238E27FC236}">
                <a16:creationId xmlns:a16="http://schemas.microsoft.com/office/drawing/2014/main" id="{BCF9CABC-756E-405B-8E8C-BBB9C64576D1}"/>
              </a:ext>
            </a:extLst>
          </p:cNvPr>
          <p:cNvPicPr>
            <a:picLocks noChangeAspect="1"/>
          </p:cNvPicPr>
          <p:nvPr/>
        </p:nvPicPr>
        <p:blipFill>
          <a:blip r:embed="rId2"/>
          <a:stretch>
            <a:fillRect/>
          </a:stretch>
        </p:blipFill>
        <p:spPr>
          <a:xfrm>
            <a:off x="0" y="0"/>
            <a:ext cx="3737172" cy="1627773"/>
          </a:xfrm>
          <a:prstGeom prst="rect">
            <a:avLst/>
          </a:prstGeom>
        </p:spPr>
      </p:pic>
      <p:pic>
        <p:nvPicPr>
          <p:cNvPr id="6" name="Obrázok 5">
            <a:extLst>
              <a:ext uri="{FF2B5EF4-FFF2-40B4-BE49-F238E27FC236}">
                <a16:creationId xmlns:a16="http://schemas.microsoft.com/office/drawing/2014/main" id="{3C26E7B9-ECE1-4211-9529-BCEFFE1A28A7}"/>
              </a:ext>
            </a:extLst>
          </p:cNvPr>
          <p:cNvPicPr>
            <a:picLocks noChangeAspect="1"/>
          </p:cNvPicPr>
          <p:nvPr/>
        </p:nvPicPr>
        <p:blipFill>
          <a:blip r:embed="rId3"/>
          <a:stretch>
            <a:fillRect/>
          </a:stretch>
        </p:blipFill>
        <p:spPr>
          <a:xfrm>
            <a:off x="8009782" y="0"/>
            <a:ext cx="4182218" cy="1646063"/>
          </a:xfrm>
          <a:prstGeom prst="rect">
            <a:avLst/>
          </a:prstGeom>
        </p:spPr>
      </p:pic>
    </p:spTree>
    <p:extLst>
      <p:ext uri="{BB962C8B-B14F-4D97-AF65-F5344CB8AC3E}">
        <p14:creationId xmlns:p14="http://schemas.microsoft.com/office/powerpoint/2010/main" val="35950522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25000">
        <p159:morph option="byObject"/>
      </p:transition>
    </mc:Choice>
    <mc:Fallback>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5AF757-C566-4A30-870E-5FFB138423FE}"/>
              </a:ext>
            </a:extLst>
          </p:cNvPr>
          <p:cNvSpPr>
            <a:spLocks noGrp="1"/>
          </p:cNvSpPr>
          <p:nvPr>
            <p:ph type="title"/>
          </p:nvPr>
        </p:nvSpPr>
        <p:spPr>
          <a:xfrm>
            <a:off x="804672" y="964692"/>
            <a:ext cx="3066937" cy="1188720"/>
          </a:xfrm>
        </p:spPr>
        <p:txBody>
          <a:bodyPr>
            <a:normAutofit/>
          </a:bodyPr>
          <a:lstStyle/>
          <a:p>
            <a:r>
              <a:rPr lang="sk-SK" sz="2400" b="1" dirty="0"/>
              <a:t>Ubytovanie</a:t>
            </a:r>
          </a:p>
        </p:txBody>
      </p:sp>
      <p:sp>
        <p:nvSpPr>
          <p:cNvPr id="3" name="Zástupný objekt pre obsah 2">
            <a:extLst>
              <a:ext uri="{FF2B5EF4-FFF2-40B4-BE49-F238E27FC236}">
                <a16:creationId xmlns:a16="http://schemas.microsoft.com/office/drawing/2014/main" id="{57E48E82-31C2-47B7-AB8C-FDFEF2E7730A}"/>
              </a:ext>
            </a:extLst>
          </p:cNvPr>
          <p:cNvSpPr>
            <a:spLocks noGrp="1"/>
          </p:cNvSpPr>
          <p:nvPr>
            <p:ph idx="1"/>
          </p:nvPr>
        </p:nvSpPr>
        <p:spPr>
          <a:xfrm>
            <a:off x="803244" y="2638044"/>
            <a:ext cx="3063765" cy="3263206"/>
          </a:xfrm>
        </p:spPr>
        <p:txBody>
          <a:bodyPr>
            <a:normAutofit/>
          </a:bodyPr>
          <a:lstStyle/>
          <a:p>
            <a:pPr algn="just"/>
            <a:r>
              <a:rPr lang="sk-SK" dirty="0"/>
              <a:t>Počas praxe v Prahe sme bývali v hoteli </a:t>
            </a:r>
            <a:r>
              <a:rPr lang="sk-SK" dirty="0" err="1"/>
              <a:t>Extol</a:t>
            </a:r>
            <a:r>
              <a:rPr lang="sk-SK" dirty="0"/>
              <a:t> </a:t>
            </a:r>
            <a:r>
              <a:rPr lang="sk-SK" dirty="0" err="1"/>
              <a:t>Inn</a:t>
            </a:r>
            <a:r>
              <a:rPr lang="sk-SK" dirty="0"/>
              <a:t>. Hotel bol z vonku celkom pekný, ale zariadenia na izbách a strava sa mi nepáčili. Raňajky boli stále to isté a izby boli malé, na našej izbe pre dvoch sme dokonca mali iba 1 skriňu. </a:t>
            </a:r>
          </a:p>
        </p:txBody>
      </p:sp>
      <p:sp>
        <p:nvSpPr>
          <p:cNvPr id="18" name="Rectangle 17">
            <a:extLst>
              <a:ext uri="{FF2B5EF4-FFF2-40B4-BE49-F238E27FC236}">
                <a16:creationId xmlns:a16="http://schemas.microsoft.com/office/drawing/2014/main" id="{6515FC82-3453-4CBE-8895-4CCFF33952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5FD847B-65C0-4027-8DFC-70CB42451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ok 4" descr="Obrázok, na ktorom je obloha, vonkajšie, budova, ulica&#10;&#10;Automaticky generovaný popis">
            <a:extLst>
              <a:ext uri="{FF2B5EF4-FFF2-40B4-BE49-F238E27FC236}">
                <a16:creationId xmlns:a16="http://schemas.microsoft.com/office/drawing/2014/main" id="{810576BA-FB5B-44D7-92F5-56AA65AF22FA}"/>
              </a:ext>
            </a:extLst>
          </p:cNvPr>
          <p:cNvPicPr>
            <a:picLocks noChangeAspect="1"/>
          </p:cNvPicPr>
          <p:nvPr/>
        </p:nvPicPr>
        <p:blipFill>
          <a:blip r:embed="rId2"/>
          <a:stretch>
            <a:fillRect/>
          </a:stretch>
        </p:blipFill>
        <p:spPr>
          <a:xfrm>
            <a:off x="5611141" y="1293275"/>
            <a:ext cx="4651513" cy="4279392"/>
          </a:xfrm>
          <a:prstGeom prst="rect">
            <a:avLst/>
          </a:prstGeom>
          <a:scene3d>
            <a:camera prst="orthographicFront"/>
            <a:lightRig rig="threePt" dir="t"/>
          </a:scene3d>
          <a:sp3d>
            <a:bevelT/>
            <a:bevelB w="114300" prst="hardEdge"/>
          </a:sp3d>
        </p:spPr>
      </p:pic>
      <p:sp>
        <p:nvSpPr>
          <p:cNvPr id="4" name="Zástupný objekt pre pätu 3">
            <a:extLst>
              <a:ext uri="{FF2B5EF4-FFF2-40B4-BE49-F238E27FC236}">
                <a16:creationId xmlns:a16="http://schemas.microsoft.com/office/drawing/2014/main" id="{95B24317-4582-4215-8543-23B8031AE512}"/>
              </a:ext>
            </a:extLst>
          </p:cNvPr>
          <p:cNvSpPr>
            <a:spLocks noGrp="1"/>
          </p:cNvSpPr>
          <p:nvPr>
            <p:ph type="ftr" sz="quarter" idx="11"/>
          </p:nvPr>
        </p:nvSpPr>
        <p:spPr>
          <a:xfrm>
            <a:off x="798315" y="6236208"/>
            <a:ext cx="5901189" cy="320040"/>
          </a:xfrm>
        </p:spPr>
        <p:txBody>
          <a:bodyPr>
            <a:normAutofit/>
          </a:bodyPr>
          <a:lstStyle/>
          <a:p>
            <a:pPr>
              <a:spcAft>
                <a:spcPts val="600"/>
              </a:spcAft>
            </a:pPr>
            <a:r>
              <a:rPr lang="sk-SK" dirty="0"/>
              <a:t>OARK, 4.A, 2021/2022</a:t>
            </a:r>
          </a:p>
        </p:txBody>
      </p:sp>
      <p:pic>
        <p:nvPicPr>
          <p:cNvPr id="12" name="Grafický objekt 11" descr="Banka výplň plnou farbou">
            <a:hlinkClick r:id="rId3" action="ppaction://hlinksldjump"/>
            <a:extLst>
              <a:ext uri="{FF2B5EF4-FFF2-40B4-BE49-F238E27FC236}">
                <a16:creationId xmlns:a16="http://schemas.microsoft.com/office/drawing/2014/main" id="{BBBC7D4E-3DD3-40AA-9486-762C5159DDB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591648" y="6236208"/>
            <a:ext cx="600352" cy="600352"/>
          </a:xfrm>
          <a:prstGeom prst="rect">
            <a:avLst/>
          </a:prstGeom>
        </p:spPr>
      </p:pic>
    </p:spTree>
    <p:extLst>
      <p:ext uri="{BB962C8B-B14F-4D97-AF65-F5344CB8AC3E}">
        <p14:creationId xmlns:p14="http://schemas.microsoft.com/office/powerpoint/2010/main" val="1955829523"/>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42"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3530FE0-C542-45A1-BCD8-935787009C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0">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jekt pre obsah 2">
            <a:extLst>
              <a:ext uri="{FF2B5EF4-FFF2-40B4-BE49-F238E27FC236}">
                <a16:creationId xmlns:a16="http://schemas.microsoft.com/office/drawing/2014/main" id="{A6E8492E-FB87-4BE6-9A14-463BFC057EF3}"/>
              </a:ext>
            </a:extLst>
          </p:cNvPr>
          <p:cNvSpPr>
            <a:spLocks noGrp="1"/>
          </p:cNvSpPr>
          <p:nvPr>
            <p:ph idx="1"/>
          </p:nvPr>
        </p:nvSpPr>
        <p:spPr>
          <a:xfrm>
            <a:off x="1316984" y="1283546"/>
            <a:ext cx="5715917" cy="3914063"/>
          </a:xfrm>
        </p:spPr>
        <p:txBody>
          <a:bodyPr anchor="ctr">
            <a:normAutofit/>
          </a:bodyPr>
          <a:lstStyle/>
          <a:p>
            <a:pPr algn="just"/>
            <a:r>
              <a:rPr lang="sk-SK" dirty="0">
                <a:solidFill>
                  <a:srgbClr val="404040"/>
                </a:solidFill>
              </a:rPr>
              <a:t>Cez voľný čas sme sa nikdy nenudili. Buď nám niečo vymysleli pani učitelia, alebo sme si program vymysleli sami. </a:t>
            </a:r>
          </a:p>
          <a:p>
            <a:pPr algn="just"/>
            <a:r>
              <a:rPr lang="sk-SK" dirty="0">
                <a:solidFill>
                  <a:srgbClr val="404040"/>
                </a:solidFill>
              </a:rPr>
              <a:t>V prvý deň sme navštívili Pražský hrad, čo je jeden z najkrajších hradov v Európe. Na druhý deň sme mali exkurziu po Prahe s pani </a:t>
            </a:r>
            <a:r>
              <a:rPr lang="sk-SK" dirty="0" err="1">
                <a:solidFill>
                  <a:srgbClr val="404040"/>
                </a:solidFill>
              </a:rPr>
              <a:t>sprievodničkou</a:t>
            </a:r>
            <a:r>
              <a:rPr lang="sk-SK" dirty="0">
                <a:solidFill>
                  <a:srgbClr val="404040"/>
                </a:solidFill>
              </a:rPr>
              <a:t>. </a:t>
            </a:r>
          </a:p>
          <a:p>
            <a:pPr algn="just"/>
            <a:r>
              <a:rPr lang="sk-SK" dirty="0">
                <a:solidFill>
                  <a:srgbClr val="404040"/>
                </a:solidFill>
              </a:rPr>
              <a:t>Počas exkurzie sme prechádzali po ceste kráľov, po ktorej sme sa dostali na Karlov most. Po tejto ceste sme videli veľa sôch významných osobnosti ako bol napríklad T. G. Masaryk, alebo E. Beneš.</a:t>
            </a:r>
          </a:p>
        </p:txBody>
      </p:sp>
      <p:sp>
        <p:nvSpPr>
          <p:cNvPr id="17" name="Oval 12">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F36C08D-A905-40E2-8F10-4CCEEA926BAD}"/>
              </a:ext>
            </a:extLst>
          </p:cNvPr>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sk-SK" sz="3000" b="1">
                <a:solidFill>
                  <a:srgbClr val="FFFFFF"/>
                </a:solidFill>
              </a:rPr>
              <a:t>Voľný čas</a:t>
            </a:r>
          </a:p>
        </p:txBody>
      </p:sp>
      <p:sp>
        <p:nvSpPr>
          <p:cNvPr id="4" name="Zástupný objekt pre pätu 3">
            <a:extLst>
              <a:ext uri="{FF2B5EF4-FFF2-40B4-BE49-F238E27FC236}">
                <a16:creationId xmlns:a16="http://schemas.microsoft.com/office/drawing/2014/main" id="{5EE70EF8-DAFB-4E7B-9BEF-B096632873EC}"/>
              </a:ext>
            </a:extLst>
          </p:cNvPr>
          <p:cNvSpPr>
            <a:spLocks noGrp="1"/>
          </p:cNvSpPr>
          <p:nvPr>
            <p:ph type="ftr" sz="quarter" idx="11"/>
          </p:nvPr>
        </p:nvSpPr>
        <p:spPr>
          <a:xfrm>
            <a:off x="1600200" y="6236208"/>
            <a:ext cx="5901189" cy="320040"/>
          </a:xfrm>
        </p:spPr>
        <p:txBody>
          <a:bodyPr>
            <a:normAutofit/>
          </a:bodyPr>
          <a:lstStyle/>
          <a:p>
            <a:pPr>
              <a:spcAft>
                <a:spcPts val="600"/>
              </a:spcAft>
            </a:pPr>
            <a:r>
              <a:rPr lang="sk-SK"/>
              <a:t>OARK, 4.A, 2021/2022</a:t>
            </a:r>
          </a:p>
        </p:txBody>
      </p:sp>
      <p:pic>
        <p:nvPicPr>
          <p:cNvPr id="12" name="Grafický objekt 11" descr="Banka výplň plnou farbou">
            <a:hlinkClick r:id="rId2" action="ppaction://hlinksldjump"/>
            <a:extLst>
              <a:ext uri="{FF2B5EF4-FFF2-40B4-BE49-F238E27FC236}">
                <a16:creationId xmlns:a16="http://schemas.microsoft.com/office/drawing/2014/main" id="{0F3162CB-CCEA-49EF-8D89-49CA3F4D465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591648" y="6236208"/>
            <a:ext cx="600352" cy="600352"/>
          </a:xfrm>
          <a:prstGeom prst="rect">
            <a:avLst/>
          </a:prstGeom>
        </p:spPr>
      </p:pic>
    </p:spTree>
    <p:extLst>
      <p:ext uri="{BB962C8B-B14F-4D97-AF65-F5344CB8AC3E}">
        <p14:creationId xmlns:p14="http://schemas.microsoft.com/office/powerpoint/2010/main" val="15117716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25000">
        <p159:morph option="byObject"/>
      </p:transition>
    </mc:Choice>
    <mc:Fallback>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81AC0E-AC9D-4DED-948D-15980A2CD6F6}"/>
              </a:ext>
            </a:extLst>
          </p:cNvPr>
          <p:cNvSpPr>
            <a:spLocks noGrp="1"/>
          </p:cNvSpPr>
          <p:nvPr>
            <p:ph type="title"/>
          </p:nvPr>
        </p:nvSpPr>
        <p:spPr/>
        <p:txBody>
          <a:bodyPr/>
          <a:lstStyle/>
          <a:p>
            <a:r>
              <a:rPr lang="sk-SK" b="1" dirty="0"/>
              <a:t>Sochy</a:t>
            </a:r>
          </a:p>
        </p:txBody>
      </p:sp>
      <p:pic>
        <p:nvPicPr>
          <p:cNvPr id="6" name="Zástupný objekt pre obsah 5" descr="Obrázok, na ktorom je budova, vonkajšie, socha, vládna budova&#10;&#10;Automaticky generovaný popis">
            <a:extLst>
              <a:ext uri="{FF2B5EF4-FFF2-40B4-BE49-F238E27FC236}">
                <a16:creationId xmlns:a16="http://schemas.microsoft.com/office/drawing/2014/main" id="{1ECCD586-4E6D-4BE1-9C4A-E4E66596B75C}"/>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600200" y="2623460"/>
            <a:ext cx="2357006" cy="3535510"/>
          </a:xfrm>
        </p:spPr>
      </p:pic>
      <p:sp>
        <p:nvSpPr>
          <p:cNvPr id="4" name="Zástupný objekt pre pätu 3">
            <a:extLst>
              <a:ext uri="{FF2B5EF4-FFF2-40B4-BE49-F238E27FC236}">
                <a16:creationId xmlns:a16="http://schemas.microsoft.com/office/drawing/2014/main" id="{31C024C8-47CB-44CF-911F-5A397040E47C}"/>
              </a:ext>
            </a:extLst>
          </p:cNvPr>
          <p:cNvSpPr>
            <a:spLocks noGrp="1"/>
          </p:cNvSpPr>
          <p:nvPr>
            <p:ph type="ftr" sz="quarter" idx="11"/>
          </p:nvPr>
        </p:nvSpPr>
        <p:spPr/>
        <p:txBody>
          <a:bodyPr/>
          <a:lstStyle/>
          <a:p>
            <a:r>
              <a:rPr lang="sk-SK"/>
              <a:t>OARK, 4.A, 2021/2022</a:t>
            </a:r>
          </a:p>
        </p:txBody>
      </p:sp>
      <p:pic>
        <p:nvPicPr>
          <p:cNvPr id="8" name="Obrázok 7" descr="Obrázok, na ktorom je strom, vonkajšie, obloha, budova&#10;&#10;Automaticky generovaný popis">
            <a:extLst>
              <a:ext uri="{FF2B5EF4-FFF2-40B4-BE49-F238E27FC236}">
                <a16:creationId xmlns:a16="http://schemas.microsoft.com/office/drawing/2014/main" id="{620C7ED7-BC82-4964-9F7E-A55A0B8F8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889" y="2386203"/>
            <a:ext cx="5715000" cy="4010025"/>
          </a:xfrm>
          <a:prstGeom prst="rect">
            <a:avLst/>
          </a:prstGeom>
        </p:spPr>
      </p:pic>
      <p:pic>
        <p:nvPicPr>
          <p:cNvPr id="12" name="Grafický objekt 11" descr="Banka výplň plnou farbou">
            <a:hlinkClick r:id="rId4" action="ppaction://hlinksldjump"/>
            <a:extLst>
              <a:ext uri="{FF2B5EF4-FFF2-40B4-BE49-F238E27FC236}">
                <a16:creationId xmlns:a16="http://schemas.microsoft.com/office/drawing/2014/main" id="{926B3246-C182-4C30-BFD4-04CBDD40E04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591648" y="6236208"/>
            <a:ext cx="600352" cy="600352"/>
          </a:xfrm>
          <a:prstGeom prst="rect">
            <a:avLst/>
          </a:prstGeom>
        </p:spPr>
      </p:pic>
    </p:spTree>
    <p:extLst>
      <p:ext uri="{BB962C8B-B14F-4D97-AF65-F5344CB8AC3E}">
        <p14:creationId xmlns:p14="http://schemas.microsoft.com/office/powerpoint/2010/main" val="3758796654"/>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E330B-0DFB-44A9-9734-11546F8E2CD7}"/>
              </a:ext>
            </a:extLst>
          </p:cNvPr>
          <p:cNvSpPr>
            <a:spLocks noGrp="1"/>
          </p:cNvSpPr>
          <p:nvPr>
            <p:ph type="title"/>
          </p:nvPr>
        </p:nvSpPr>
        <p:spPr>
          <a:xfrm>
            <a:off x="829781" y="2708804"/>
            <a:ext cx="3698803" cy="1440394"/>
          </a:xfrm>
          <a:noFill/>
          <a:ln>
            <a:solidFill>
              <a:schemeClr val="tx1"/>
            </a:solidFill>
          </a:ln>
        </p:spPr>
        <p:txBody>
          <a:bodyPr>
            <a:normAutofit/>
          </a:bodyPr>
          <a:lstStyle/>
          <a:p>
            <a:r>
              <a:rPr lang="sk-SK" sz="2400" b="1" dirty="0">
                <a:solidFill>
                  <a:schemeClr val="tx1"/>
                </a:solidFill>
              </a:rPr>
              <a:t>Záver</a:t>
            </a:r>
          </a:p>
        </p:txBody>
      </p:sp>
      <p:sp>
        <p:nvSpPr>
          <p:cNvPr id="11" name="Rectangle 8">
            <a:extLst>
              <a:ext uri="{FF2B5EF4-FFF2-40B4-BE49-F238E27FC236}">
                <a16:creationId xmlns:a16="http://schemas.microsoft.com/office/drawing/2014/main" id="{FB403EBD-907E-4D59-98D4-A72CD1063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jekt pre obsah 2">
            <a:extLst>
              <a:ext uri="{FF2B5EF4-FFF2-40B4-BE49-F238E27FC236}">
                <a16:creationId xmlns:a16="http://schemas.microsoft.com/office/drawing/2014/main" id="{24E8FB0E-E5B8-495C-892A-209FD4841A34}"/>
              </a:ext>
            </a:extLst>
          </p:cNvPr>
          <p:cNvSpPr>
            <a:spLocks noGrp="1"/>
          </p:cNvSpPr>
          <p:nvPr>
            <p:ph idx="1"/>
          </p:nvPr>
        </p:nvSpPr>
        <p:spPr>
          <a:xfrm>
            <a:off x="6049182" y="802638"/>
            <a:ext cx="5408696" cy="5252722"/>
          </a:xfrm>
        </p:spPr>
        <p:txBody>
          <a:bodyPr anchor="ctr">
            <a:normAutofit/>
          </a:bodyPr>
          <a:lstStyle/>
          <a:p>
            <a:pPr algn="just"/>
            <a:r>
              <a:rPr lang="sk-SK" dirty="0">
                <a:solidFill>
                  <a:schemeClr val="bg1"/>
                </a:solidFill>
              </a:rPr>
              <a:t>Za možnosť praxovať v Prahe som vďačný. Spoznal som nové mesto, získal som nové skúsenosti a spoznal som nových ľudí, či už z našej školy alebo z Prahy.  Keby že je možnosť, určite by som si takúto prax zopakoval. Firma v ktorej som pracoval mi ukázala jeden zo spôsobov podnikania a vnukla mi aj nápady, ako začať podnikať. </a:t>
            </a:r>
          </a:p>
        </p:txBody>
      </p:sp>
      <p:sp>
        <p:nvSpPr>
          <p:cNvPr id="4" name="Zástupný objekt pre pätu 3">
            <a:extLst>
              <a:ext uri="{FF2B5EF4-FFF2-40B4-BE49-F238E27FC236}">
                <a16:creationId xmlns:a16="http://schemas.microsoft.com/office/drawing/2014/main" id="{6CA14589-E628-4637-A9CF-9DCC610EDC0C}"/>
              </a:ext>
            </a:extLst>
          </p:cNvPr>
          <p:cNvSpPr>
            <a:spLocks noGrp="1"/>
          </p:cNvSpPr>
          <p:nvPr>
            <p:ph type="ftr" sz="quarter" idx="11"/>
          </p:nvPr>
        </p:nvSpPr>
        <p:spPr>
          <a:xfrm>
            <a:off x="6296722" y="6224660"/>
            <a:ext cx="4278453" cy="313300"/>
          </a:xfrm>
        </p:spPr>
        <p:txBody>
          <a:bodyPr>
            <a:normAutofit/>
          </a:bodyPr>
          <a:lstStyle/>
          <a:p>
            <a:pPr>
              <a:spcAft>
                <a:spcPts val="600"/>
              </a:spcAft>
            </a:pPr>
            <a:r>
              <a:rPr lang="sk-SK">
                <a:solidFill>
                  <a:schemeClr val="bg1">
                    <a:alpha val="70000"/>
                  </a:schemeClr>
                </a:solidFill>
              </a:rPr>
              <a:t>OARK, 4.A, 2021/2022</a:t>
            </a:r>
          </a:p>
        </p:txBody>
      </p:sp>
      <p:pic>
        <p:nvPicPr>
          <p:cNvPr id="7" name="Grafický objekt 6" descr="Banka výplň plnou farbou">
            <a:hlinkClick r:id="rId2" action="ppaction://hlinksldjump"/>
            <a:extLst>
              <a:ext uri="{FF2B5EF4-FFF2-40B4-BE49-F238E27FC236}">
                <a16:creationId xmlns:a16="http://schemas.microsoft.com/office/drawing/2014/main" id="{B6D8E766-1C7F-4FC2-96BA-192F579A02B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591648" y="6236208"/>
            <a:ext cx="600352" cy="600352"/>
          </a:xfrm>
          <a:prstGeom prst="rect">
            <a:avLst/>
          </a:prstGeom>
        </p:spPr>
      </p:pic>
    </p:spTree>
    <p:extLst>
      <p:ext uri="{BB962C8B-B14F-4D97-AF65-F5344CB8AC3E}">
        <p14:creationId xmlns:p14="http://schemas.microsoft.com/office/powerpoint/2010/main" val="5683471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5000">
        <p:split orient="vert"/>
      </p:transition>
    </mc:Choice>
    <mc:Fallback xmlns="">
      <p:transition spd="slow" advTm="2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2C0752-3085-41AD-B073-B79666503A5F}"/>
              </a:ext>
            </a:extLst>
          </p:cNvPr>
          <p:cNvSpPr>
            <a:spLocks noGrp="1"/>
          </p:cNvSpPr>
          <p:nvPr>
            <p:ph type="title"/>
          </p:nvPr>
        </p:nvSpPr>
        <p:spPr>
          <a:xfrm>
            <a:off x="804671" y="964692"/>
            <a:ext cx="5928637" cy="1188720"/>
          </a:xfrm>
        </p:spPr>
        <p:txBody>
          <a:bodyPr vert="horz" lIns="274320" tIns="182880" rIns="274320" bIns="182880" rtlCol="0" anchorCtr="1">
            <a:normAutofit/>
          </a:bodyPr>
          <a:lstStyle/>
          <a:p>
            <a:r>
              <a:rPr lang="en-US" b="1" dirty="0" err="1"/>
              <a:t>Prílohy</a:t>
            </a:r>
            <a:endParaRPr lang="en-US" b="1" dirty="0"/>
          </a:p>
        </p:txBody>
      </p:sp>
      <p:sp>
        <p:nvSpPr>
          <p:cNvPr id="4" name="Zástupný objekt pre pätu 3">
            <a:extLst>
              <a:ext uri="{FF2B5EF4-FFF2-40B4-BE49-F238E27FC236}">
                <a16:creationId xmlns:a16="http://schemas.microsoft.com/office/drawing/2014/main" id="{CDDFE684-9ACE-46DB-9D43-1EFE7AC53833}"/>
              </a:ext>
            </a:extLst>
          </p:cNvPr>
          <p:cNvSpPr>
            <a:spLocks noGrp="1"/>
          </p:cNvSpPr>
          <p:nvPr>
            <p:ph type="ftr" sz="quarter" idx="11"/>
          </p:nvPr>
        </p:nvSpPr>
        <p:spPr>
          <a:xfrm>
            <a:off x="1600200" y="6236208"/>
            <a:ext cx="5901189" cy="320040"/>
          </a:xfrm>
        </p:spPr>
        <p:txBody>
          <a:bodyPr vert="horz" lIns="91440" tIns="45720" rIns="91440" bIns="45720" rtlCol="0">
            <a:normAutofit/>
          </a:bodyPr>
          <a:lstStyle/>
          <a:p>
            <a:pPr>
              <a:spcAft>
                <a:spcPts val="600"/>
              </a:spcAft>
            </a:pPr>
            <a:r>
              <a:rPr lang="en-US" kern="1200">
                <a:latin typeface="+mn-lt"/>
                <a:ea typeface="+mn-ea"/>
                <a:cs typeface="+mn-cs"/>
              </a:rPr>
              <a:t>OARK, 4.A, 2021/2022</a:t>
            </a:r>
          </a:p>
        </p:txBody>
      </p:sp>
      <p:sp>
        <p:nvSpPr>
          <p:cNvPr id="34" name="Rectangle 30">
            <a:extLst>
              <a:ext uri="{FF2B5EF4-FFF2-40B4-BE49-F238E27FC236}">
                <a16:creationId xmlns:a16="http://schemas.microsoft.com/office/drawing/2014/main" id="{E3BC0364-4B58-4841-A227-00A6A59E02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029A1F4-D02D-48E4-9331-6870B23B4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0813" y="479893"/>
            <a:ext cx="3685031"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06A8CF3-711E-4C63-9DD5-53A2696C0D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6411" y="644485"/>
            <a:ext cx="3353835"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jekt pre obsah 5" descr="Obrázok, na ktorom je text&#10;&#10;Automaticky generovaný popis">
            <a:extLst>
              <a:ext uri="{FF2B5EF4-FFF2-40B4-BE49-F238E27FC236}">
                <a16:creationId xmlns:a16="http://schemas.microsoft.com/office/drawing/2014/main" id="{37BFB2EA-FEA0-40E5-9900-0C7AE20282A0}"/>
              </a:ext>
            </a:extLst>
          </p:cNvPr>
          <p:cNvPicPr>
            <a:picLocks noChangeAspect="1"/>
          </p:cNvPicPr>
          <p:nvPr/>
        </p:nvPicPr>
        <p:blipFill rotWithShape="1">
          <a:blip r:embed="rId2">
            <a:extLst>
              <a:ext uri="{28A0092B-C50C-407E-A947-70E740481C1C}">
                <a14:useLocalDpi xmlns:a14="http://schemas.microsoft.com/office/drawing/2010/main" val="0"/>
              </a:ext>
            </a:extLst>
          </a:blip>
          <a:srcRect t="30404" r="1" b="11411"/>
          <a:stretch/>
        </p:blipFill>
        <p:spPr>
          <a:xfrm>
            <a:off x="8340435" y="822036"/>
            <a:ext cx="3026664" cy="2348100"/>
          </a:xfrm>
          <a:prstGeom prst="rect">
            <a:avLst/>
          </a:prstGeom>
        </p:spPr>
      </p:pic>
      <p:pic>
        <p:nvPicPr>
          <p:cNvPr id="10" name="Obrázok 9" descr="Obrázok, na ktorom je obloha, vonkajšie, budova, vládna budova&#10;&#10;Automaticky generovaný popis">
            <a:extLst>
              <a:ext uri="{FF2B5EF4-FFF2-40B4-BE49-F238E27FC236}">
                <a16:creationId xmlns:a16="http://schemas.microsoft.com/office/drawing/2014/main" id="{3BB8A7EB-C65B-4BA3-BA0B-3036FA225B2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326"/>
          <a:stretch/>
        </p:blipFill>
        <p:spPr>
          <a:xfrm>
            <a:off x="8340435" y="3255097"/>
            <a:ext cx="3026664" cy="2348100"/>
          </a:xfrm>
          <a:prstGeom prst="rect">
            <a:avLst/>
          </a:prstGeom>
        </p:spPr>
      </p:pic>
      <p:pic>
        <p:nvPicPr>
          <p:cNvPr id="12" name="Zástupný objekt pre obsah 11" descr="Obrázok, na ktorom je text&#10;&#10;Automaticky generovaný popis">
            <a:extLst>
              <a:ext uri="{FF2B5EF4-FFF2-40B4-BE49-F238E27FC236}">
                <a16:creationId xmlns:a16="http://schemas.microsoft.com/office/drawing/2014/main" id="{F1978FD2-034A-4618-BFCE-04A8DDEB24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48925" y="363894"/>
            <a:ext cx="4228806" cy="5849621"/>
          </a:xfrm>
        </p:spPr>
      </p:pic>
      <p:pic>
        <p:nvPicPr>
          <p:cNvPr id="16" name="Obrázok 15" descr="Obrázok, na ktorom je osoba, vnútri, ľudia, dav&#10;&#10;Automaticky generovaný popis">
            <a:extLst>
              <a:ext uri="{FF2B5EF4-FFF2-40B4-BE49-F238E27FC236}">
                <a16:creationId xmlns:a16="http://schemas.microsoft.com/office/drawing/2014/main" id="{62B5363D-F9A1-48A6-804A-0B5AF31E2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958" y="2482460"/>
            <a:ext cx="2742811" cy="3657081"/>
          </a:xfrm>
          <a:prstGeom prst="rect">
            <a:avLst/>
          </a:prstGeom>
        </p:spPr>
      </p:pic>
      <p:pic>
        <p:nvPicPr>
          <p:cNvPr id="27" name="Obrázok 26" descr="Obrázok, na ktorom je obloha, vonkajšie, poľnohospodársky stroj&#10;&#10;Automaticky generovaný popis">
            <a:extLst>
              <a:ext uri="{FF2B5EF4-FFF2-40B4-BE49-F238E27FC236}">
                <a16:creationId xmlns:a16="http://schemas.microsoft.com/office/drawing/2014/main" id="{93991477-C5EF-4E8E-A2FD-CC05DA6B25C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18646" y="2639768"/>
            <a:ext cx="4035713" cy="3030276"/>
          </a:xfrm>
          <a:prstGeom prst="rect">
            <a:avLst/>
          </a:prstGeom>
        </p:spPr>
      </p:pic>
      <p:pic>
        <p:nvPicPr>
          <p:cNvPr id="38" name="Grafický objekt 37" descr="Banka výplň plnou farbou">
            <a:hlinkClick r:id="rId6" action="ppaction://hlinksldjump"/>
            <a:extLst>
              <a:ext uri="{FF2B5EF4-FFF2-40B4-BE49-F238E27FC236}">
                <a16:creationId xmlns:a16="http://schemas.microsoft.com/office/drawing/2014/main" id="{FCD767A5-647E-4154-AE42-9AF0A557534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591648" y="6236208"/>
            <a:ext cx="600352" cy="600352"/>
          </a:xfrm>
          <a:prstGeom prst="rect">
            <a:avLst/>
          </a:prstGeom>
        </p:spPr>
      </p:pic>
    </p:spTree>
    <p:extLst>
      <p:ext uri="{BB962C8B-B14F-4D97-AF65-F5344CB8AC3E}">
        <p14:creationId xmlns:p14="http://schemas.microsoft.com/office/powerpoint/2010/main" val="29039998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25000">
        <p159:morph option="byObject"/>
      </p:transition>
    </mc:Choice>
    <mc:Fallback>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08DA44-7A72-42F7-BD43-F57CC2F67939}"/>
              </a:ext>
            </a:extLst>
          </p:cNvPr>
          <p:cNvSpPr>
            <a:spLocks noGrp="1"/>
          </p:cNvSpPr>
          <p:nvPr>
            <p:ph type="ctrTitle"/>
          </p:nvPr>
        </p:nvSpPr>
        <p:spPr/>
        <p:txBody>
          <a:bodyPr/>
          <a:lstStyle/>
          <a:p>
            <a:r>
              <a:rPr lang="sk-SK" b="1" dirty="0"/>
              <a:t>Ďakujem za pozornosť</a:t>
            </a:r>
          </a:p>
        </p:txBody>
      </p:sp>
      <p:sp>
        <p:nvSpPr>
          <p:cNvPr id="3" name="Podnadpis 2">
            <a:extLst>
              <a:ext uri="{FF2B5EF4-FFF2-40B4-BE49-F238E27FC236}">
                <a16:creationId xmlns:a16="http://schemas.microsoft.com/office/drawing/2014/main" id="{D05C53A6-E81A-418A-ABC8-4509570AEC55}"/>
              </a:ext>
            </a:extLst>
          </p:cNvPr>
          <p:cNvSpPr>
            <a:spLocks noGrp="1"/>
          </p:cNvSpPr>
          <p:nvPr>
            <p:ph type="subTitle" idx="1"/>
          </p:nvPr>
        </p:nvSpPr>
        <p:spPr/>
        <p:txBody>
          <a:bodyPr/>
          <a:lstStyle/>
          <a:p>
            <a:r>
              <a:rPr lang="sk-SK" dirty="0"/>
              <a:t>Rastislav Zaťko</a:t>
            </a:r>
          </a:p>
        </p:txBody>
      </p:sp>
      <p:sp>
        <p:nvSpPr>
          <p:cNvPr id="4" name="Zástupný objekt pre pätu 3">
            <a:extLst>
              <a:ext uri="{FF2B5EF4-FFF2-40B4-BE49-F238E27FC236}">
                <a16:creationId xmlns:a16="http://schemas.microsoft.com/office/drawing/2014/main" id="{9E0761E7-E88F-49D3-A267-3C182138AD60}"/>
              </a:ext>
            </a:extLst>
          </p:cNvPr>
          <p:cNvSpPr>
            <a:spLocks noGrp="1"/>
          </p:cNvSpPr>
          <p:nvPr>
            <p:ph type="ftr" sz="quarter" idx="11"/>
          </p:nvPr>
        </p:nvSpPr>
        <p:spPr/>
        <p:txBody>
          <a:bodyPr/>
          <a:lstStyle/>
          <a:p>
            <a:r>
              <a:rPr lang="sk-SK"/>
              <a:t>OARK, 4.A, 2021/2022</a:t>
            </a:r>
          </a:p>
        </p:txBody>
      </p:sp>
      <p:pic>
        <p:nvPicPr>
          <p:cNvPr id="5" name="Grafický objekt 4" descr="Banka výplň plnou farbou">
            <a:hlinkClick r:id="rId3" action="ppaction://hlinksldjump"/>
            <a:extLst>
              <a:ext uri="{FF2B5EF4-FFF2-40B4-BE49-F238E27FC236}">
                <a16:creationId xmlns:a16="http://schemas.microsoft.com/office/drawing/2014/main" id="{8A6C44DB-87E8-420A-BCF8-BFE8F27AE3B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591648" y="6236208"/>
            <a:ext cx="600352" cy="600352"/>
          </a:xfrm>
          <a:prstGeom prst="rect">
            <a:avLst/>
          </a:prstGeom>
        </p:spPr>
      </p:pic>
    </p:spTree>
    <p:extLst>
      <p:ext uri="{BB962C8B-B14F-4D97-AF65-F5344CB8AC3E}">
        <p14:creationId xmlns:p14="http://schemas.microsoft.com/office/powerpoint/2010/main" val="3643178910"/>
      </p:ext>
    </p:extLst>
  </p:cSld>
  <p:clrMapOvr>
    <a:masterClrMapping/>
  </p:clrMapOvr>
  <mc:AlternateContent xmlns:mc="http://schemas.openxmlformats.org/markup-compatibility/2006" xmlns:p14="http://schemas.microsoft.com/office/powerpoint/2010/main">
    <mc:Choice Requires="p14">
      <p:transition spd="slow" p14:dur="3400" advTm="25000">
        <p14:reveal/>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30FE0-C542-45A1-BCD8-935787009C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jekt pre obsah 2">
            <a:extLst>
              <a:ext uri="{FF2B5EF4-FFF2-40B4-BE49-F238E27FC236}">
                <a16:creationId xmlns:a16="http://schemas.microsoft.com/office/drawing/2014/main" id="{42EBAFFA-6648-44FD-9208-F88891183938}"/>
              </a:ext>
            </a:extLst>
          </p:cNvPr>
          <p:cNvSpPr>
            <a:spLocks noGrp="1"/>
          </p:cNvSpPr>
          <p:nvPr>
            <p:ph idx="1"/>
          </p:nvPr>
        </p:nvSpPr>
        <p:spPr>
          <a:xfrm>
            <a:off x="1316984" y="1283546"/>
            <a:ext cx="5715917" cy="3914063"/>
          </a:xfrm>
        </p:spPr>
        <p:txBody>
          <a:bodyPr anchor="ctr">
            <a:normAutofit/>
          </a:bodyPr>
          <a:lstStyle/>
          <a:p>
            <a:r>
              <a:rPr lang="sk-SK" dirty="0">
                <a:solidFill>
                  <a:srgbClr val="404040"/>
                </a:solidFill>
                <a:hlinkClick r:id="rId2" action="ppaction://hlinksldjump"/>
              </a:rPr>
              <a:t>Úvod</a:t>
            </a:r>
            <a:endParaRPr lang="sk-SK" dirty="0">
              <a:solidFill>
                <a:srgbClr val="404040"/>
              </a:solidFill>
            </a:endParaRPr>
          </a:p>
          <a:p>
            <a:r>
              <a:rPr lang="sk-SK" dirty="0">
                <a:solidFill>
                  <a:srgbClr val="404040"/>
                </a:solidFill>
                <a:hlinkClick r:id="rId3" action="ppaction://hlinksldjump"/>
              </a:rPr>
              <a:t>Charakteristika firmy</a:t>
            </a:r>
            <a:endParaRPr lang="sk-SK" dirty="0">
              <a:solidFill>
                <a:srgbClr val="404040"/>
              </a:solidFill>
            </a:endParaRPr>
          </a:p>
          <a:p>
            <a:r>
              <a:rPr lang="sk-SK" dirty="0">
                <a:solidFill>
                  <a:srgbClr val="404040"/>
                </a:solidFill>
                <a:hlinkClick r:id="rId4" action="ppaction://hlinksldjump"/>
              </a:rPr>
              <a:t>Účtovníctvo</a:t>
            </a:r>
            <a:endParaRPr lang="sk-SK" dirty="0">
              <a:solidFill>
                <a:srgbClr val="404040"/>
              </a:solidFill>
            </a:endParaRPr>
          </a:p>
          <a:p>
            <a:r>
              <a:rPr lang="sk-SK" dirty="0">
                <a:solidFill>
                  <a:srgbClr val="404040"/>
                </a:solidFill>
                <a:hlinkClick r:id="rId5" action="ppaction://hlinksldjump"/>
              </a:rPr>
              <a:t>Personálna agenda</a:t>
            </a:r>
            <a:endParaRPr lang="sk-SK" dirty="0">
              <a:solidFill>
                <a:srgbClr val="404040"/>
              </a:solidFill>
            </a:endParaRPr>
          </a:p>
          <a:p>
            <a:r>
              <a:rPr lang="sk-SK" dirty="0">
                <a:solidFill>
                  <a:srgbClr val="404040"/>
                </a:solidFill>
                <a:hlinkClick r:id="rId6" action="ppaction://hlinksldjump"/>
              </a:rPr>
              <a:t>Moja náplň práce</a:t>
            </a:r>
            <a:endParaRPr lang="sk-SK" dirty="0">
              <a:solidFill>
                <a:srgbClr val="404040"/>
              </a:solidFill>
            </a:endParaRPr>
          </a:p>
          <a:p>
            <a:r>
              <a:rPr lang="sk-SK" dirty="0">
                <a:solidFill>
                  <a:srgbClr val="404040"/>
                </a:solidFill>
                <a:hlinkClick r:id="rId7" action="ppaction://hlinksldjump"/>
              </a:rPr>
              <a:t>Ubytovanie</a:t>
            </a:r>
            <a:endParaRPr lang="sk-SK" dirty="0">
              <a:solidFill>
                <a:srgbClr val="404040"/>
              </a:solidFill>
            </a:endParaRPr>
          </a:p>
          <a:p>
            <a:r>
              <a:rPr lang="sk-SK" dirty="0">
                <a:solidFill>
                  <a:srgbClr val="404040"/>
                </a:solidFill>
                <a:hlinkClick r:id="rId8" action="ppaction://hlinksldjump"/>
              </a:rPr>
              <a:t>Voľný čas</a:t>
            </a:r>
            <a:endParaRPr lang="sk-SK" dirty="0">
              <a:solidFill>
                <a:srgbClr val="404040"/>
              </a:solidFill>
            </a:endParaRPr>
          </a:p>
          <a:p>
            <a:r>
              <a:rPr lang="sk-SK" dirty="0">
                <a:solidFill>
                  <a:srgbClr val="404040"/>
                </a:solidFill>
                <a:hlinkClick r:id="rId9" action="ppaction://hlinksldjump"/>
              </a:rPr>
              <a:t>Záver</a:t>
            </a:r>
            <a:endParaRPr lang="sk-SK" dirty="0">
              <a:solidFill>
                <a:srgbClr val="404040"/>
              </a:solidFill>
            </a:endParaRPr>
          </a:p>
          <a:p>
            <a:r>
              <a:rPr lang="sk-SK" dirty="0">
                <a:solidFill>
                  <a:srgbClr val="404040"/>
                </a:solidFill>
                <a:hlinkClick r:id="rId10" action="ppaction://hlinksldjump"/>
              </a:rPr>
              <a:t>Prílohy</a:t>
            </a:r>
            <a:endParaRPr lang="sk-SK" dirty="0">
              <a:solidFill>
                <a:srgbClr val="404040"/>
              </a:solidFill>
            </a:endParaRPr>
          </a:p>
          <a:p>
            <a:endParaRPr lang="sk-SK" dirty="0">
              <a:solidFill>
                <a:srgbClr val="404040"/>
              </a:solidFill>
            </a:endParaRPr>
          </a:p>
        </p:txBody>
      </p:sp>
      <p:sp>
        <p:nvSpPr>
          <p:cNvPr id="13" name="Oval 12">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2317834-443A-4027-92C0-F3AE81FA8E76}"/>
              </a:ext>
            </a:extLst>
          </p:cNvPr>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sk-SK" sz="3000" b="1" dirty="0">
                <a:solidFill>
                  <a:srgbClr val="FFFFFF"/>
                </a:solidFill>
              </a:rPr>
              <a:t>Obsah</a:t>
            </a:r>
          </a:p>
        </p:txBody>
      </p:sp>
      <p:sp>
        <p:nvSpPr>
          <p:cNvPr id="4" name="Zástupný objekt pre pätu 3">
            <a:extLst>
              <a:ext uri="{FF2B5EF4-FFF2-40B4-BE49-F238E27FC236}">
                <a16:creationId xmlns:a16="http://schemas.microsoft.com/office/drawing/2014/main" id="{E18F4BA0-B78C-4013-B082-3DFB311B698F}"/>
              </a:ext>
            </a:extLst>
          </p:cNvPr>
          <p:cNvSpPr>
            <a:spLocks noGrp="1"/>
          </p:cNvSpPr>
          <p:nvPr>
            <p:ph type="ftr" sz="quarter" idx="11"/>
          </p:nvPr>
        </p:nvSpPr>
        <p:spPr>
          <a:xfrm>
            <a:off x="1600200" y="6236208"/>
            <a:ext cx="5901189" cy="320040"/>
          </a:xfrm>
        </p:spPr>
        <p:txBody>
          <a:bodyPr>
            <a:normAutofit/>
          </a:bodyPr>
          <a:lstStyle/>
          <a:p>
            <a:pPr>
              <a:spcAft>
                <a:spcPts val="600"/>
              </a:spcAft>
            </a:pPr>
            <a:r>
              <a:rPr lang="sk-SK" dirty="0"/>
              <a:t>OARK, 4.A, 2021/2022</a:t>
            </a:r>
          </a:p>
        </p:txBody>
      </p:sp>
    </p:spTree>
    <p:extLst>
      <p:ext uri="{BB962C8B-B14F-4D97-AF65-F5344CB8AC3E}">
        <p14:creationId xmlns:p14="http://schemas.microsoft.com/office/powerpoint/2010/main" val="1102400642"/>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AFAA13-4AC4-4DBB-A106-7FAFD154DE5C}"/>
              </a:ext>
            </a:extLst>
          </p:cNvPr>
          <p:cNvSpPr>
            <a:spLocks noGrp="1"/>
          </p:cNvSpPr>
          <p:nvPr>
            <p:ph type="title"/>
          </p:nvPr>
        </p:nvSpPr>
        <p:spPr>
          <a:xfrm>
            <a:off x="804672" y="964692"/>
            <a:ext cx="3066937" cy="1188720"/>
          </a:xfrm>
        </p:spPr>
        <p:txBody>
          <a:bodyPr>
            <a:normAutofit/>
          </a:bodyPr>
          <a:lstStyle/>
          <a:p>
            <a:r>
              <a:rPr lang="sk-SK" b="1" dirty="0"/>
              <a:t>Úvod</a:t>
            </a:r>
          </a:p>
        </p:txBody>
      </p:sp>
      <p:sp>
        <p:nvSpPr>
          <p:cNvPr id="3" name="Zástupný objekt pre obsah 2">
            <a:extLst>
              <a:ext uri="{FF2B5EF4-FFF2-40B4-BE49-F238E27FC236}">
                <a16:creationId xmlns:a16="http://schemas.microsoft.com/office/drawing/2014/main" id="{C463C544-B672-4454-8930-EC7B376C1A75}"/>
              </a:ext>
            </a:extLst>
          </p:cNvPr>
          <p:cNvSpPr>
            <a:spLocks noGrp="1"/>
          </p:cNvSpPr>
          <p:nvPr>
            <p:ph idx="1"/>
          </p:nvPr>
        </p:nvSpPr>
        <p:spPr>
          <a:xfrm>
            <a:off x="803244" y="2638044"/>
            <a:ext cx="3063765" cy="3263206"/>
          </a:xfrm>
        </p:spPr>
        <p:txBody>
          <a:bodyPr>
            <a:normAutofit/>
          </a:bodyPr>
          <a:lstStyle/>
          <a:p>
            <a:pPr>
              <a:lnSpc>
                <a:spcPct val="90000"/>
              </a:lnSpc>
            </a:pPr>
            <a:endParaRPr lang="sk-SK" sz="1500" dirty="0"/>
          </a:p>
          <a:p>
            <a:pPr algn="just">
              <a:lnSpc>
                <a:spcPct val="90000"/>
              </a:lnSpc>
            </a:pPr>
            <a:r>
              <a:rPr lang="sk-SK" sz="1500" dirty="0"/>
              <a:t>Vďaka projektu Erasmus+ som mal možnosť zúčastniť sa na zahraničnej praxi v Prahe, kde som spolu so spolužiakmi strávil 2 týždne. Prax trvala od 05. 09. 2021 do 18. 09. 2021. </a:t>
            </a:r>
          </a:p>
          <a:p>
            <a:pPr algn="just">
              <a:lnSpc>
                <a:spcPct val="90000"/>
              </a:lnSpc>
            </a:pPr>
            <a:r>
              <a:rPr lang="sk-SK" sz="1500" dirty="0"/>
              <a:t>Po príchode do Prahy sme boli rozdelený po 2 do firiem po celej Prahe. Môj kolega bol Timotej </a:t>
            </a:r>
            <a:r>
              <a:rPr lang="sk-SK" sz="1500" dirty="0" err="1"/>
              <a:t>Tulinský</a:t>
            </a:r>
            <a:r>
              <a:rPr lang="sk-SK" sz="1500" dirty="0"/>
              <a:t>. Počas praxe som mal možnosť vyskúšať si život vo veľkomeste, za čo som vďačný. </a:t>
            </a:r>
          </a:p>
          <a:p>
            <a:pPr>
              <a:lnSpc>
                <a:spcPct val="90000"/>
              </a:lnSpc>
            </a:pPr>
            <a:endParaRPr lang="sk-SK" sz="1500" dirty="0"/>
          </a:p>
        </p:txBody>
      </p:sp>
      <p:sp>
        <p:nvSpPr>
          <p:cNvPr id="24" name="Rectangle 17">
            <a:extLst>
              <a:ext uri="{FF2B5EF4-FFF2-40B4-BE49-F238E27FC236}">
                <a16:creationId xmlns:a16="http://schemas.microsoft.com/office/drawing/2014/main" id="{6515FC82-3453-4CBE-8895-4CCFF33952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9">
            <a:extLst>
              <a:ext uri="{FF2B5EF4-FFF2-40B4-BE49-F238E27FC236}">
                <a16:creationId xmlns:a16="http://schemas.microsoft.com/office/drawing/2014/main" id="{C5FD847B-65C0-4027-8DFC-70CB42451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ok 4">
            <a:extLst>
              <a:ext uri="{FF2B5EF4-FFF2-40B4-BE49-F238E27FC236}">
                <a16:creationId xmlns:a16="http://schemas.microsoft.com/office/drawing/2014/main" id="{F257BFC4-4DD5-4AE9-A52C-3D7AF64F3300}"/>
              </a:ext>
            </a:extLst>
          </p:cNvPr>
          <p:cNvPicPr>
            <a:picLocks noChangeAspect="1"/>
          </p:cNvPicPr>
          <p:nvPr/>
        </p:nvPicPr>
        <p:blipFill>
          <a:blip r:embed="rId3"/>
          <a:stretch>
            <a:fillRect/>
          </a:stretch>
        </p:blipFill>
        <p:spPr>
          <a:xfrm>
            <a:off x="5425097" y="1289304"/>
            <a:ext cx="5434149" cy="4279392"/>
          </a:xfrm>
          <a:prstGeom prst="rect">
            <a:avLst/>
          </a:prstGeom>
        </p:spPr>
      </p:pic>
      <p:sp>
        <p:nvSpPr>
          <p:cNvPr id="4" name="Zástupný objekt pre pätu 3">
            <a:extLst>
              <a:ext uri="{FF2B5EF4-FFF2-40B4-BE49-F238E27FC236}">
                <a16:creationId xmlns:a16="http://schemas.microsoft.com/office/drawing/2014/main" id="{799D390C-633E-4948-A9F5-B2564C9B14D1}"/>
              </a:ext>
            </a:extLst>
          </p:cNvPr>
          <p:cNvSpPr>
            <a:spLocks noGrp="1"/>
          </p:cNvSpPr>
          <p:nvPr>
            <p:ph type="ftr" sz="quarter" idx="11"/>
          </p:nvPr>
        </p:nvSpPr>
        <p:spPr>
          <a:xfrm>
            <a:off x="798315" y="6236208"/>
            <a:ext cx="5901189" cy="320040"/>
          </a:xfrm>
        </p:spPr>
        <p:txBody>
          <a:bodyPr>
            <a:normAutofit/>
          </a:bodyPr>
          <a:lstStyle/>
          <a:p>
            <a:pPr>
              <a:spcAft>
                <a:spcPts val="600"/>
              </a:spcAft>
            </a:pPr>
            <a:r>
              <a:rPr lang="sk-SK"/>
              <a:t>OARK, 4.A, 2021/2022</a:t>
            </a:r>
          </a:p>
        </p:txBody>
      </p:sp>
      <p:pic>
        <p:nvPicPr>
          <p:cNvPr id="8" name="Grafický objekt 7" descr="Banka výplň plnou farbou">
            <a:hlinkClick r:id="rId4" action="ppaction://hlinksldjump"/>
            <a:extLst>
              <a:ext uri="{FF2B5EF4-FFF2-40B4-BE49-F238E27FC236}">
                <a16:creationId xmlns:a16="http://schemas.microsoft.com/office/drawing/2014/main" id="{EDDC21DF-25C0-4D8A-8CAF-53D1AAB0BDD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393685" y="6096052"/>
            <a:ext cx="600352" cy="600352"/>
          </a:xfrm>
          <a:prstGeom prst="rect">
            <a:avLst/>
          </a:prstGeom>
        </p:spPr>
      </p:pic>
    </p:spTree>
    <p:extLst>
      <p:ext uri="{BB962C8B-B14F-4D97-AF65-F5344CB8AC3E}">
        <p14:creationId xmlns:p14="http://schemas.microsoft.com/office/powerpoint/2010/main" val="2729122711"/>
      </p:ext>
    </p:extLst>
  </p:cSld>
  <p:clrMapOvr>
    <a:masterClrMapping/>
  </p:clrMapOvr>
  <mc:AlternateContent xmlns:mc="http://schemas.openxmlformats.org/markup-compatibility/2006" xmlns:p14="http://schemas.microsoft.com/office/powerpoint/2010/main">
    <mc:Choice Requires="p14">
      <p:transition spd="slow" p14:dur="1500" advTm="25000">
        <p:split orient="vert"/>
      </p:transition>
    </mc:Choice>
    <mc:Fallback xmlns="">
      <p:transition spd="slow" advTm="2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26" presetClass="emph" presetSubtype="0" fill="hold" nodeType="with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Obrázok 11" descr="Obrázok, na ktorom je obloha, vonkajšie, zem, ľudia&#10;&#10;Automaticky generovaný popis">
            <a:extLst>
              <a:ext uri="{FF2B5EF4-FFF2-40B4-BE49-F238E27FC236}">
                <a16:creationId xmlns:a16="http://schemas.microsoft.com/office/drawing/2014/main" id="{B4DA5FE6-81FE-4CB2-A4FD-83228824ACEA}"/>
              </a:ext>
            </a:extLst>
          </p:cNvPr>
          <p:cNvPicPr>
            <a:picLocks noChangeAspect="1"/>
          </p:cNvPicPr>
          <p:nvPr/>
        </p:nvPicPr>
        <p:blipFill rotWithShape="1">
          <a:blip r:embed="rId2">
            <a:extLst>
              <a:ext uri="{28A0092B-C50C-407E-A947-70E740481C1C}">
                <a14:useLocalDpi xmlns:a14="http://schemas.microsoft.com/office/drawing/2010/main" val="0"/>
              </a:ext>
            </a:extLst>
          </a:blip>
          <a:srcRect t="15051" r="2" b="9988"/>
          <a:stretch/>
        </p:blipFill>
        <p:spPr>
          <a:xfrm>
            <a:off x="3" y="10"/>
            <a:ext cx="6099048" cy="3428990"/>
          </a:xfrm>
          <a:prstGeom prst="rect">
            <a:avLst/>
          </a:prstGeom>
        </p:spPr>
      </p:pic>
      <p:pic>
        <p:nvPicPr>
          <p:cNvPr id="8" name="Zástupný objekt pre obsah 7" descr="Obrázok, na ktorom je budova, vonkajšie, osoba, ľudia&#10;&#10;Automaticky generovaný popis">
            <a:extLst>
              <a:ext uri="{FF2B5EF4-FFF2-40B4-BE49-F238E27FC236}">
                <a16:creationId xmlns:a16="http://schemas.microsoft.com/office/drawing/2014/main" id="{65F5CBE5-76A5-4815-A6FD-18A8ACB4EF9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9578" r="1" b="33173"/>
          <a:stretch/>
        </p:blipFill>
        <p:spPr>
          <a:xfrm>
            <a:off x="6095995" y="4049"/>
            <a:ext cx="6095990" cy="3424951"/>
          </a:xfrm>
          <a:prstGeom prst="rect">
            <a:avLst/>
          </a:prstGeom>
        </p:spPr>
      </p:pic>
      <p:pic>
        <p:nvPicPr>
          <p:cNvPr id="10" name="Obrázok 9" descr="Obrázok, na ktorom je osoba, vnútri, ľudia, dav&#10;&#10;Automaticky generovaný popis">
            <a:extLst>
              <a:ext uri="{FF2B5EF4-FFF2-40B4-BE49-F238E27FC236}">
                <a16:creationId xmlns:a16="http://schemas.microsoft.com/office/drawing/2014/main" id="{7BE8BABA-0715-42A6-BE3F-F4DF91B134C1}"/>
              </a:ext>
            </a:extLst>
          </p:cNvPr>
          <p:cNvPicPr>
            <a:picLocks noChangeAspect="1"/>
          </p:cNvPicPr>
          <p:nvPr/>
        </p:nvPicPr>
        <p:blipFill rotWithShape="1">
          <a:blip r:embed="rId4">
            <a:extLst>
              <a:ext uri="{28A0092B-C50C-407E-A947-70E740481C1C}">
                <a14:useLocalDpi xmlns:a14="http://schemas.microsoft.com/office/drawing/2010/main" val="0"/>
              </a:ext>
            </a:extLst>
          </a:blip>
          <a:srcRect t="32698" b="25115"/>
          <a:stretch/>
        </p:blipFill>
        <p:spPr>
          <a:xfrm>
            <a:off x="20" y="3429000"/>
            <a:ext cx="6095975" cy="3429000"/>
          </a:xfrm>
          <a:prstGeom prst="rect">
            <a:avLst/>
          </a:prstGeom>
        </p:spPr>
      </p:pic>
      <p:pic>
        <p:nvPicPr>
          <p:cNvPr id="14" name="Obrázok 13" descr="Obrázok, na ktorom je budova, vonkajšie, veža&#10;&#10;Automaticky generovaný popis">
            <a:extLst>
              <a:ext uri="{FF2B5EF4-FFF2-40B4-BE49-F238E27FC236}">
                <a16:creationId xmlns:a16="http://schemas.microsoft.com/office/drawing/2014/main" id="{F1CEF6C5-528E-44A1-8486-ADDCE81B5EE8}"/>
              </a:ext>
            </a:extLst>
          </p:cNvPr>
          <p:cNvPicPr>
            <a:picLocks noChangeAspect="1"/>
          </p:cNvPicPr>
          <p:nvPr/>
        </p:nvPicPr>
        <p:blipFill rotWithShape="1">
          <a:blip r:embed="rId5">
            <a:extLst>
              <a:ext uri="{28A0092B-C50C-407E-A947-70E740481C1C}">
                <a14:useLocalDpi xmlns:a14="http://schemas.microsoft.com/office/drawing/2010/main" val="0"/>
              </a:ext>
            </a:extLst>
          </a:blip>
          <a:srcRect t="26888" b="30924"/>
          <a:stretch/>
        </p:blipFill>
        <p:spPr>
          <a:xfrm>
            <a:off x="6096010" y="3429000"/>
            <a:ext cx="6095990" cy="3429000"/>
          </a:xfrm>
          <a:prstGeom prst="rect">
            <a:avLst/>
          </a:prstGeom>
        </p:spPr>
      </p:pic>
      <p:sp>
        <p:nvSpPr>
          <p:cNvPr id="2" name="Nadpis 1">
            <a:extLst>
              <a:ext uri="{FF2B5EF4-FFF2-40B4-BE49-F238E27FC236}">
                <a16:creationId xmlns:a16="http://schemas.microsoft.com/office/drawing/2014/main" id="{61BD445E-4627-408E-865A-3FCD69465737}"/>
              </a:ext>
            </a:extLst>
          </p:cNvPr>
          <p:cNvSpPr>
            <a:spLocks noGrp="1"/>
          </p:cNvSpPr>
          <p:nvPr>
            <p:ph type="title"/>
          </p:nvPr>
        </p:nvSpPr>
        <p:spPr>
          <a:xfrm>
            <a:off x="1600200" y="2386744"/>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sk-SK" sz="3800" b="1" dirty="0">
                <a:solidFill>
                  <a:schemeClr val="tx1"/>
                </a:solidFill>
              </a:rPr>
              <a:t>Úvod</a:t>
            </a:r>
            <a:endParaRPr lang="en-US" sz="3800" b="1" dirty="0">
              <a:solidFill>
                <a:schemeClr val="tx1"/>
              </a:solidFill>
            </a:endParaRPr>
          </a:p>
        </p:txBody>
      </p:sp>
      <p:sp>
        <p:nvSpPr>
          <p:cNvPr id="4" name="Zástupný objekt pre pätu 3">
            <a:extLst>
              <a:ext uri="{FF2B5EF4-FFF2-40B4-BE49-F238E27FC236}">
                <a16:creationId xmlns:a16="http://schemas.microsoft.com/office/drawing/2014/main" id="{A01618F6-5DF4-4C29-B819-D20C105578D9}"/>
              </a:ext>
            </a:extLst>
          </p:cNvPr>
          <p:cNvSpPr>
            <a:spLocks noGrp="1"/>
          </p:cNvSpPr>
          <p:nvPr>
            <p:ph type="ftr" sz="quarter" idx="11"/>
          </p:nvPr>
        </p:nvSpPr>
        <p:spPr>
          <a:xfrm>
            <a:off x="1600200" y="6236208"/>
            <a:ext cx="5901189" cy="320040"/>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OARK, 4.A, 2021/2022</a:t>
            </a:r>
          </a:p>
        </p:txBody>
      </p:sp>
      <p:pic>
        <p:nvPicPr>
          <p:cNvPr id="20" name="Grafický objekt 19" descr="Banka výplň plnou farbou">
            <a:hlinkClick r:id="rId6" action="ppaction://hlinksldjump"/>
            <a:extLst>
              <a:ext uri="{FF2B5EF4-FFF2-40B4-BE49-F238E27FC236}">
                <a16:creationId xmlns:a16="http://schemas.microsoft.com/office/drawing/2014/main" id="{E766D9DD-3BF3-412D-9C37-3F2903F435C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0" y="6257648"/>
            <a:ext cx="600352" cy="600352"/>
          </a:xfrm>
          <a:prstGeom prst="rect">
            <a:avLst/>
          </a:prstGeom>
        </p:spPr>
      </p:pic>
    </p:spTree>
    <p:extLst>
      <p:ext uri="{BB962C8B-B14F-4D97-AF65-F5344CB8AC3E}">
        <p14:creationId xmlns:p14="http://schemas.microsoft.com/office/powerpoint/2010/main" val="39333131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4"/>
                                        </p:tgtEl>
                                        <p:attrNameLst>
                                          <p:attrName>r</p:attrName>
                                        </p:attrNameLst>
                                      </p:cBhvr>
                                    </p:animRot>
                                    <p:animRot by="-240000">
                                      <p:cBhvr>
                                        <p:cTn id="19" dur="200" fill="hold">
                                          <p:stCondLst>
                                            <p:cond delay="200"/>
                                          </p:stCondLst>
                                        </p:cTn>
                                        <p:tgtEl>
                                          <p:spTgt spid="14"/>
                                        </p:tgtEl>
                                        <p:attrNameLst>
                                          <p:attrName>r</p:attrName>
                                        </p:attrNameLst>
                                      </p:cBhvr>
                                    </p:animRot>
                                    <p:animRot by="240000">
                                      <p:cBhvr>
                                        <p:cTn id="20" dur="200" fill="hold">
                                          <p:stCondLst>
                                            <p:cond delay="400"/>
                                          </p:stCondLst>
                                        </p:cTn>
                                        <p:tgtEl>
                                          <p:spTgt spid="14"/>
                                        </p:tgtEl>
                                        <p:attrNameLst>
                                          <p:attrName>r</p:attrName>
                                        </p:attrNameLst>
                                      </p:cBhvr>
                                    </p:animRot>
                                    <p:animRot by="-240000">
                                      <p:cBhvr>
                                        <p:cTn id="21" dur="200" fill="hold">
                                          <p:stCondLst>
                                            <p:cond delay="600"/>
                                          </p:stCondLst>
                                        </p:cTn>
                                        <p:tgtEl>
                                          <p:spTgt spid="14"/>
                                        </p:tgtEl>
                                        <p:attrNameLst>
                                          <p:attrName>r</p:attrName>
                                        </p:attrNameLst>
                                      </p:cBhvr>
                                    </p:animRot>
                                    <p:animRot by="120000">
                                      <p:cBhvr>
                                        <p:cTn id="22" dur="200" fill="hold">
                                          <p:stCondLst>
                                            <p:cond delay="800"/>
                                          </p:stCondLst>
                                        </p:cTn>
                                        <p:tgtEl>
                                          <p:spTgt spid="14"/>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0"/>
                                        </p:tgtEl>
                                        <p:attrNameLst>
                                          <p:attrName>r</p:attrName>
                                        </p:attrNameLst>
                                      </p:cBhvr>
                                    </p:animRot>
                                    <p:animRot by="-240000">
                                      <p:cBhvr>
                                        <p:cTn id="25" dur="200" fill="hold">
                                          <p:stCondLst>
                                            <p:cond delay="200"/>
                                          </p:stCondLst>
                                        </p:cTn>
                                        <p:tgtEl>
                                          <p:spTgt spid="10"/>
                                        </p:tgtEl>
                                        <p:attrNameLst>
                                          <p:attrName>r</p:attrName>
                                        </p:attrNameLst>
                                      </p:cBhvr>
                                    </p:animRot>
                                    <p:animRot by="240000">
                                      <p:cBhvr>
                                        <p:cTn id="26" dur="200" fill="hold">
                                          <p:stCondLst>
                                            <p:cond delay="400"/>
                                          </p:stCondLst>
                                        </p:cTn>
                                        <p:tgtEl>
                                          <p:spTgt spid="10"/>
                                        </p:tgtEl>
                                        <p:attrNameLst>
                                          <p:attrName>r</p:attrName>
                                        </p:attrNameLst>
                                      </p:cBhvr>
                                    </p:animRot>
                                    <p:animRot by="-240000">
                                      <p:cBhvr>
                                        <p:cTn id="27" dur="200" fill="hold">
                                          <p:stCondLst>
                                            <p:cond delay="600"/>
                                          </p:stCondLst>
                                        </p:cTn>
                                        <p:tgtEl>
                                          <p:spTgt spid="10"/>
                                        </p:tgtEl>
                                        <p:attrNameLst>
                                          <p:attrName>r</p:attrName>
                                        </p:attrNameLst>
                                      </p:cBhvr>
                                    </p:animRot>
                                    <p:animRot by="120000">
                                      <p:cBhvr>
                                        <p:cTn id="28" dur="200" fill="hold">
                                          <p:stCondLst>
                                            <p:cond delay="800"/>
                                          </p:stCondLst>
                                        </p:cTn>
                                        <p:tgtEl>
                                          <p:spTgt spid="10"/>
                                        </p:tgtEl>
                                        <p:attrNameLst>
                                          <p:attrName>r</p:attrName>
                                        </p:attrNameLst>
                                      </p:cBhvr>
                                    </p:animRot>
                                  </p:childTnLst>
                                </p:cTn>
                              </p:par>
                              <p:par>
                                <p:cTn id="29" presetID="32" presetClass="emph" presetSubtype="0" fill="hold" grpId="0" nodeType="withEffect">
                                  <p:stCondLst>
                                    <p:cond delay="0"/>
                                  </p:stCondLst>
                                  <p:childTnLst>
                                    <p:animRot by="120000">
                                      <p:cBhvr>
                                        <p:cTn id="30" dur="100" fill="hold">
                                          <p:stCondLst>
                                            <p:cond delay="0"/>
                                          </p:stCondLst>
                                        </p:cTn>
                                        <p:tgtEl>
                                          <p:spTgt spid="2"/>
                                        </p:tgtEl>
                                        <p:attrNameLst>
                                          <p:attrName>r</p:attrName>
                                        </p:attrNameLst>
                                      </p:cBhvr>
                                    </p:animRot>
                                    <p:animRot by="-240000">
                                      <p:cBhvr>
                                        <p:cTn id="31" dur="200" fill="hold">
                                          <p:stCondLst>
                                            <p:cond delay="200"/>
                                          </p:stCondLst>
                                        </p:cTn>
                                        <p:tgtEl>
                                          <p:spTgt spid="2"/>
                                        </p:tgtEl>
                                        <p:attrNameLst>
                                          <p:attrName>r</p:attrName>
                                        </p:attrNameLst>
                                      </p:cBhvr>
                                    </p:animRot>
                                    <p:animRot by="240000">
                                      <p:cBhvr>
                                        <p:cTn id="32" dur="200" fill="hold">
                                          <p:stCondLst>
                                            <p:cond delay="400"/>
                                          </p:stCondLst>
                                        </p:cTn>
                                        <p:tgtEl>
                                          <p:spTgt spid="2"/>
                                        </p:tgtEl>
                                        <p:attrNameLst>
                                          <p:attrName>r</p:attrName>
                                        </p:attrNameLst>
                                      </p:cBhvr>
                                    </p:animRot>
                                    <p:animRot by="-240000">
                                      <p:cBhvr>
                                        <p:cTn id="33" dur="200" fill="hold">
                                          <p:stCondLst>
                                            <p:cond delay="600"/>
                                          </p:stCondLst>
                                        </p:cTn>
                                        <p:tgtEl>
                                          <p:spTgt spid="2"/>
                                        </p:tgtEl>
                                        <p:attrNameLst>
                                          <p:attrName>r</p:attrName>
                                        </p:attrNameLst>
                                      </p:cBhvr>
                                    </p:animRot>
                                    <p:animRot by="120000">
                                      <p:cBhvr>
                                        <p:cTn id="3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D86907-03A6-4A35-9405-3804B96CA395}"/>
              </a:ext>
            </a:extLst>
          </p:cNvPr>
          <p:cNvSpPr>
            <a:spLocks noGrp="1"/>
          </p:cNvSpPr>
          <p:nvPr>
            <p:ph type="title"/>
          </p:nvPr>
        </p:nvSpPr>
        <p:spPr/>
        <p:txBody>
          <a:bodyPr/>
          <a:lstStyle/>
          <a:p>
            <a:r>
              <a:rPr lang="sk-SK" b="1" dirty="0"/>
              <a:t>Charakteristika firmy</a:t>
            </a:r>
          </a:p>
        </p:txBody>
      </p:sp>
      <p:sp>
        <p:nvSpPr>
          <p:cNvPr id="3" name="Zástupný objekt pre obsah 2">
            <a:extLst>
              <a:ext uri="{FF2B5EF4-FFF2-40B4-BE49-F238E27FC236}">
                <a16:creationId xmlns:a16="http://schemas.microsoft.com/office/drawing/2014/main" id="{F3EB0A99-4DD1-43C7-8189-A44A1BEE7949}"/>
              </a:ext>
            </a:extLst>
          </p:cNvPr>
          <p:cNvSpPr>
            <a:spLocks noGrp="1"/>
          </p:cNvSpPr>
          <p:nvPr>
            <p:ph idx="1"/>
          </p:nvPr>
        </p:nvSpPr>
        <p:spPr/>
        <p:txBody>
          <a:bodyPr/>
          <a:lstStyle/>
          <a:p>
            <a:pPr algn="just"/>
            <a:r>
              <a:rPr lang="sk-SK" dirty="0"/>
              <a:t>Spolu s Timom sme boli pridelený do firmy </a:t>
            </a:r>
            <a:r>
              <a:rPr lang="sk-SK" b="1" dirty="0" err="1"/>
              <a:t>Cube</a:t>
            </a:r>
            <a:r>
              <a:rPr lang="sk-SK" b="1" dirty="0"/>
              <a:t> IT, s. r. o. </a:t>
            </a:r>
            <a:r>
              <a:rPr lang="sk-SK" dirty="0"/>
              <a:t>Náš mentor sa volal Dávid </a:t>
            </a:r>
            <a:r>
              <a:rPr lang="sk-SK" dirty="0" err="1"/>
              <a:t>Vondráček</a:t>
            </a:r>
            <a:r>
              <a:rPr lang="sk-SK" dirty="0"/>
              <a:t>.  Túto firmu založil Tomáš </a:t>
            </a:r>
            <a:r>
              <a:rPr lang="sk-SK" dirty="0" err="1"/>
              <a:t>Formánek</a:t>
            </a:r>
            <a:r>
              <a:rPr lang="sk-SK" dirty="0"/>
              <a:t>, ktorý je zároveň aj jej momentálnym konateľom. Tomáš, Dávid a </a:t>
            </a:r>
            <a:r>
              <a:rPr lang="sk-SK" dirty="0" err="1"/>
              <a:t>Ondro</a:t>
            </a:r>
            <a:r>
              <a:rPr lang="sk-SK" dirty="0"/>
              <a:t> spolu programujú stránky, s čím sme im pomáhali. </a:t>
            </a:r>
          </a:p>
          <a:p>
            <a:pPr algn="just"/>
            <a:r>
              <a:rPr lang="sk-SK" dirty="0"/>
              <a:t>Firma má právnu formu s. r. o., bola založená v roku 2019, čiže je to ešte mladá firma. </a:t>
            </a:r>
          </a:p>
          <a:p>
            <a:pPr algn="just"/>
            <a:r>
              <a:rPr lang="sk-SK" dirty="0" err="1"/>
              <a:t>Cube</a:t>
            </a:r>
            <a:r>
              <a:rPr lang="sk-SK" dirty="0"/>
              <a:t> IT má aj vlastnú stránku: </a:t>
            </a:r>
            <a:r>
              <a:rPr lang="sk-SK" dirty="0">
                <a:hlinkClick r:id="rId2"/>
              </a:rPr>
              <a:t>https://www.cube-it.net/en/homepage/</a:t>
            </a:r>
            <a:endParaRPr lang="sk-SK" dirty="0"/>
          </a:p>
          <a:p>
            <a:endParaRPr lang="sk-SK" dirty="0"/>
          </a:p>
        </p:txBody>
      </p:sp>
      <p:sp>
        <p:nvSpPr>
          <p:cNvPr id="4" name="Zástupný objekt pre pätu 3">
            <a:extLst>
              <a:ext uri="{FF2B5EF4-FFF2-40B4-BE49-F238E27FC236}">
                <a16:creationId xmlns:a16="http://schemas.microsoft.com/office/drawing/2014/main" id="{D6A7CFB7-2739-4BAD-A223-89529FA74F6D}"/>
              </a:ext>
            </a:extLst>
          </p:cNvPr>
          <p:cNvSpPr>
            <a:spLocks noGrp="1"/>
          </p:cNvSpPr>
          <p:nvPr>
            <p:ph type="ftr" sz="quarter" idx="11"/>
          </p:nvPr>
        </p:nvSpPr>
        <p:spPr/>
        <p:txBody>
          <a:bodyPr/>
          <a:lstStyle/>
          <a:p>
            <a:r>
              <a:rPr lang="sk-SK" dirty="0"/>
              <a:t>OARK, 4.A, 2021/2022</a:t>
            </a:r>
          </a:p>
        </p:txBody>
      </p:sp>
      <p:pic>
        <p:nvPicPr>
          <p:cNvPr id="5" name="Grafický objekt 4" descr="Banka výplň plnou farbou">
            <a:hlinkClick r:id="rId3" action="ppaction://hlinksldjump"/>
            <a:extLst>
              <a:ext uri="{FF2B5EF4-FFF2-40B4-BE49-F238E27FC236}">
                <a16:creationId xmlns:a16="http://schemas.microsoft.com/office/drawing/2014/main" id="{0D173AEE-489F-4C03-B3DF-D08EF770EFC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591648" y="6257648"/>
            <a:ext cx="600352" cy="600352"/>
          </a:xfrm>
          <a:prstGeom prst="rect">
            <a:avLst/>
          </a:prstGeom>
        </p:spPr>
      </p:pic>
    </p:spTree>
    <p:extLst>
      <p:ext uri="{BB962C8B-B14F-4D97-AF65-F5344CB8AC3E}">
        <p14:creationId xmlns:p14="http://schemas.microsoft.com/office/powerpoint/2010/main" val="5924505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25000">
        <p159:morph option="byObject"/>
      </p:transition>
    </mc:Choice>
    <mc:Fallback>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290B5C-0458-4FA3-987B-BD36B45A281E}"/>
              </a:ext>
            </a:extLst>
          </p:cNvPr>
          <p:cNvSpPr>
            <a:spLocks noGrp="1"/>
          </p:cNvSpPr>
          <p:nvPr>
            <p:ph type="title"/>
          </p:nvPr>
        </p:nvSpPr>
        <p:spPr>
          <a:xfrm>
            <a:off x="804672" y="2404872"/>
            <a:ext cx="3044950" cy="1645920"/>
          </a:xfrm>
        </p:spPr>
        <p:txBody>
          <a:bodyPr vert="horz" lIns="274320" tIns="182880" rIns="274320" bIns="182880" rtlCol="0" anchor="ctr" anchorCtr="1">
            <a:normAutofit/>
          </a:bodyPr>
          <a:lstStyle/>
          <a:p>
            <a:r>
              <a:rPr lang="sk-SK" sz="2400" b="1" dirty="0"/>
              <a:t>Pracovisko</a:t>
            </a:r>
            <a:endParaRPr lang="en-US" b="1" dirty="0"/>
          </a:p>
        </p:txBody>
      </p:sp>
      <p:sp>
        <p:nvSpPr>
          <p:cNvPr id="4" name="Zástupný objekt pre pätu 3">
            <a:extLst>
              <a:ext uri="{FF2B5EF4-FFF2-40B4-BE49-F238E27FC236}">
                <a16:creationId xmlns:a16="http://schemas.microsoft.com/office/drawing/2014/main" id="{27FA7463-05F3-4394-863D-9A9084EFE9A5}"/>
              </a:ext>
            </a:extLst>
          </p:cNvPr>
          <p:cNvSpPr>
            <a:spLocks noGrp="1"/>
          </p:cNvSpPr>
          <p:nvPr>
            <p:ph type="ftr" sz="quarter" idx="11"/>
          </p:nvPr>
        </p:nvSpPr>
        <p:spPr>
          <a:xfrm>
            <a:off x="804672" y="6224660"/>
            <a:ext cx="3705203" cy="313300"/>
          </a:xfrm>
        </p:spPr>
        <p:txBody>
          <a:bodyPr vert="horz" lIns="91440" tIns="45720" rIns="91440" bIns="45720" rtlCol="0" anchor="ctr">
            <a:normAutofit/>
          </a:bodyPr>
          <a:lstStyle/>
          <a:p>
            <a:pPr>
              <a:spcAft>
                <a:spcPts val="600"/>
              </a:spcAft>
            </a:pPr>
            <a:r>
              <a:rPr lang="en-US"/>
              <a:t>OARK, 4.A, 2021/2022</a:t>
            </a:r>
          </a:p>
        </p:txBody>
      </p:sp>
      <p:pic>
        <p:nvPicPr>
          <p:cNvPr id="6" name="Zástupný objekt pre obsah 5" descr="Obrázok, na ktorom je vnútri, osoba, stôl&#10;&#10;Automaticky generovaný popis">
            <a:extLst>
              <a:ext uri="{FF2B5EF4-FFF2-40B4-BE49-F238E27FC236}">
                <a16:creationId xmlns:a16="http://schemas.microsoft.com/office/drawing/2014/main" id="{2575A7F0-8BED-4D4A-8E69-E777C4826A9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578" r="2989"/>
          <a:stretch/>
        </p:blipFill>
        <p:spPr>
          <a:xfrm>
            <a:off x="4654296" y="10"/>
            <a:ext cx="7537703" cy="6857990"/>
          </a:xfrm>
          <a:prstGeom prst="rect">
            <a:avLst/>
          </a:prstGeom>
        </p:spPr>
      </p:pic>
      <p:pic>
        <p:nvPicPr>
          <p:cNvPr id="19" name="Grafický objekt 18" descr="Banka výplň plnou farbou">
            <a:hlinkClick r:id="rId3" action="ppaction://hlinksldjump"/>
            <a:extLst>
              <a:ext uri="{FF2B5EF4-FFF2-40B4-BE49-F238E27FC236}">
                <a16:creationId xmlns:a16="http://schemas.microsoft.com/office/drawing/2014/main" id="{7915530D-BF30-42F7-9CFC-94CC35910E4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0" y="6257648"/>
            <a:ext cx="600352" cy="600352"/>
          </a:xfrm>
          <a:prstGeom prst="rect">
            <a:avLst/>
          </a:prstGeom>
        </p:spPr>
      </p:pic>
    </p:spTree>
    <p:extLst>
      <p:ext uri="{BB962C8B-B14F-4D97-AF65-F5344CB8AC3E}">
        <p14:creationId xmlns:p14="http://schemas.microsoft.com/office/powerpoint/2010/main" val="259648516"/>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DA385F7-AE6D-4DB9-97C1-908524603CA8}"/>
              </a:ext>
            </a:extLst>
          </p:cNvPr>
          <p:cNvSpPr>
            <a:spLocks noGrp="1"/>
          </p:cNvSpPr>
          <p:nvPr>
            <p:ph type="title"/>
          </p:nvPr>
        </p:nvSpPr>
        <p:spPr>
          <a:xfrm>
            <a:off x="2231136" y="467418"/>
            <a:ext cx="7729728" cy="1188720"/>
          </a:xfrm>
          <a:solidFill>
            <a:srgbClr val="FFFFFF"/>
          </a:solidFill>
        </p:spPr>
        <p:txBody>
          <a:bodyPr>
            <a:normAutofit/>
          </a:bodyPr>
          <a:lstStyle/>
          <a:p>
            <a:r>
              <a:rPr lang="sk-SK" b="1" dirty="0"/>
              <a:t>Účtovníctvo</a:t>
            </a:r>
          </a:p>
        </p:txBody>
      </p:sp>
      <p:sp>
        <p:nvSpPr>
          <p:cNvPr id="3" name="Zástupný objekt pre obsah 2">
            <a:extLst>
              <a:ext uri="{FF2B5EF4-FFF2-40B4-BE49-F238E27FC236}">
                <a16:creationId xmlns:a16="http://schemas.microsoft.com/office/drawing/2014/main" id="{CFFF933D-F7A7-4094-9231-629A07B50B11}"/>
              </a:ext>
            </a:extLst>
          </p:cNvPr>
          <p:cNvSpPr>
            <a:spLocks noGrp="1"/>
          </p:cNvSpPr>
          <p:nvPr>
            <p:ph idx="1"/>
          </p:nvPr>
        </p:nvSpPr>
        <p:spPr>
          <a:xfrm>
            <a:off x="1706062" y="2291262"/>
            <a:ext cx="8779512" cy="2879256"/>
          </a:xfrm>
        </p:spPr>
        <p:txBody>
          <a:bodyPr>
            <a:normAutofit/>
          </a:bodyPr>
          <a:lstStyle/>
          <a:p>
            <a:pPr algn="just"/>
            <a:endParaRPr lang="sk-SK" dirty="0">
              <a:solidFill>
                <a:srgbClr val="404040"/>
              </a:solidFill>
            </a:endParaRPr>
          </a:p>
          <a:p>
            <a:pPr algn="just"/>
            <a:endParaRPr lang="sk-SK" dirty="0">
              <a:solidFill>
                <a:srgbClr val="404040"/>
              </a:solidFill>
            </a:endParaRPr>
          </a:p>
          <a:p>
            <a:pPr algn="just"/>
            <a:r>
              <a:rPr lang="sk-SK" dirty="0">
                <a:solidFill>
                  <a:srgbClr val="404040"/>
                </a:solidFill>
              </a:rPr>
              <a:t>Ako som už písal, firma má právnu formu s. r. o., takže musí viesť podvojné účtovníctvo. Je to mála firma, takže tam extra moc neúčtujú.  K účtovníctvu toho viac povedať neviem, keďže som k tomu viac informácií nedostal. </a:t>
            </a:r>
          </a:p>
        </p:txBody>
      </p:sp>
      <p:sp>
        <p:nvSpPr>
          <p:cNvPr id="4" name="Zástupný objekt pre pätu 3">
            <a:extLst>
              <a:ext uri="{FF2B5EF4-FFF2-40B4-BE49-F238E27FC236}">
                <a16:creationId xmlns:a16="http://schemas.microsoft.com/office/drawing/2014/main" id="{8B7EB7AE-D141-43E1-8160-40CBEF9E0DF6}"/>
              </a:ext>
            </a:extLst>
          </p:cNvPr>
          <p:cNvSpPr>
            <a:spLocks noGrp="1"/>
          </p:cNvSpPr>
          <p:nvPr>
            <p:ph type="ftr" sz="quarter" idx="11"/>
          </p:nvPr>
        </p:nvSpPr>
        <p:spPr>
          <a:xfrm>
            <a:off x="1600200" y="6236208"/>
            <a:ext cx="5901189" cy="320040"/>
          </a:xfrm>
        </p:spPr>
        <p:txBody>
          <a:bodyPr>
            <a:normAutofit/>
          </a:bodyPr>
          <a:lstStyle/>
          <a:p>
            <a:pPr>
              <a:spcAft>
                <a:spcPts val="600"/>
              </a:spcAft>
            </a:pPr>
            <a:r>
              <a:rPr lang="sk-SK">
                <a:solidFill>
                  <a:srgbClr val="FFFFFF"/>
                </a:solidFill>
              </a:rPr>
              <a:t>OARK, 4.A, 2021/2022</a:t>
            </a:r>
          </a:p>
        </p:txBody>
      </p:sp>
      <p:pic>
        <p:nvPicPr>
          <p:cNvPr id="8" name="Grafický objekt 7" descr="Banka výplň plnou farbou">
            <a:hlinkClick r:id="rId2" action="ppaction://hlinksldjump"/>
            <a:extLst>
              <a:ext uri="{FF2B5EF4-FFF2-40B4-BE49-F238E27FC236}">
                <a16:creationId xmlns:a16="http://schemas.microsoft.com/office/drawing/2014/main" id="{8DFAFC6E-61F4-4E3A-B0D6-2DABC323EE5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591648" y="6236208"/>
            <a:ext cx="600352" cy="600352"/>
          </a:xfrm>
          <a:prstGeom prst="rect">
            <a:avLst/>
          </a:prstGeom>
        </p:spPr>
      </p:pic>
    </p:spTree>
    <p:extLst>
      <p:ext uri="{BB962C8B-B14F-4D97-AF65-F5344CB8AC3E}">
        <p14:creationId xmlns:p14="http://schemas.microsoft.com/office/powerpoint/2010/main" val="2147095780"/>
      </p:ext>
    </p:extLst>
  </p:cSld>
  <p:clrMapOvr>
    <a:masterClrMapping/>
  </p:clrMapOvr>
  <p:transition spd="slow" advTm="2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66A4D4-049A-4389-B407-0E7091A07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AEDE81E-AD9D-465F-BADF-BF6B691BC279}"/>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sk-SK" b="1" dirty="0"/>
              <a:t>Personálna agenda</a:t>
            </a:r>
          </a:p>
        </p:txBody>
      </p:sp>
      <p:sp>
        <p:nvSpPr>
          <p:cNvPr id="3" name="Zástupný objekt pre obsah 2">
            <a:extLst>
              <a:ext uri="{FF2B5EF4-FFF2-40B4-BE49-F238E27FC236}">
                <a16:creationId xmlns:a16="http://schemas.microsoft.com/office/drawing/2014/main" id="{CA1A61BC-CE25-46DB-BCDF-CDE58480C1DE}"/>
              </a:ext>
            </a:extLst>
          </p:cNvPr>
          <p:cNvSpPr>
            <a:spLocks noGrp="1"/>
          </p:cNvSpPr>
          <p:nvPr>
            <p:ph idx="1"/>
          </p:nvPr>
        </p:nvSpPr>
        <p:spPr>
          <a:xfrm>
            <a:off x="804672" y="2858703"/>
            <a:ext cx="4475892" cy="3042547"/>
          </a:xfrm>
        </p:spPr>
        <p:txBody>
          <a:bodyPr>
            <a:normAutofit/>
          </a:bodyPr>
          <a:lstStyle/>
          <a:p>
            <a:endParaRPr lang="sk-SK" dirty="0">
              <a:solidFill>
                <a:srgbClr val="FFFFFF"/>
              </a:solidFill>
            </a:endParaRPr>
          </a:p>
          <a:p>
            <a:pPr algn="just"/>
            <a:r>
              <a:rPr lang="sk-SK" dirty="0">
                <a:solidFill>
                  <a:srgbClr val="FFFFFF"/>
                </a:solidFill>
              </a:rPr>
              <a:t>Nových zamestnancov prijíma konateľ firmy Tomáš </a:t>
            </a:r>
            <a:r>
              <a:rPr lang="sk-SK" dirty="0" err="1">
                <a:solidFill>
                  <a:srgbClr val="FFFFFF"/>
                </a:solidFill>
              </a:rPr>
              <a:t>Formánek</a:t>
            </a:r>
            <a:r>
              <a:rPr lang="sk-SK" dirty="0">
                <a:solidFill>
                  <a:srgbClr val="FFFFFF"/>
                </a:solidFill>
              </a:rPr>
              <a:t>. Firma má momentálne stabilný kolektív, ktorý sa skladá z majiteľa Tomáša, spolumajiteľa Dávida a zamestnanca </a:t>
            </a:r>
            <a:r>
              <a:rPr lang="sk-SK" dirty="0" err="1">
                <a:solidFill>
                  <a:srgbClr val="FFFFFF"/>
                </a:solidFill>
              </a:rPr>
              <a:t>Ondra</a:t>
            </a:r>
            <a:r>
              <a:rPr lang="sk-SK" dirty="0">
                <a:solidFill>
                  <a:srgbClr val="FFFFFF"/>
                </a:solidFill>
              </a:rPr>
              <a:t>. </a:t>
            </a:r>
          </a:p>
          <a:p>
            <a:pPr algn="just"/>
            <a:r>
              <a:rPr lang="sk-SK" dirty="0">
                <a:solidFill>
                  <a:srgbClr val="FFFFFF"/>
                </a:solidFill>
              </a:rPr>
              <a:t>Pracovná doba je od 10:00 h do 16:00 h, čiže 6 hodín denne. </a:t>
            </a:r>
          </a:p>
        </p:txBody>
      </p:sp>
      <p:sp>
        <p:nvSpPr>
          <p:cNvPr id="12" name="Rectangle 11">
            <a:extLst>
              <a:ext uri="{FF2B5EF4-FFF2-40B4-BE49-F238E27FC236}">
                <a16:creationId xmlns:a16="http://schemas.microsoft.com/office/drawing/2014/main" id="{B5899359-8523-4D4D-B568-3FDFAF982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E9C9585-DA89-4D7E-BCDF-576461A1A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ok 4" descr="Obrázok, na ktorom je ClipArt&#10;&#10;Automaticky generovaný popis">
            <a:extLst>
              <a:ext uri="{FF2B5EF4-FFF2-40B4-BE49-F238E27FC236}">
                <a16:creationId xmlns:a16="http://schemas.microsoft.com/office/drawing/2014/main" id="{2501F932-42DD-40FD-8B98-07DA40DC579E}"/>
              </a:ext>
            </a:extLst>
          </p:cNvPr>
          <p:cNvPicPr>
            <a:picLocks noChangeAspect="1"/>
          </p:cNvPicPr>
          <p:nvPr/>
        </p:nvPicPr>
        <p:blipFill>
          <a:blip r:embed="rId2"/>
          <a:stretch>
            <a:fillRect/>
          </a:stretch>
        </p:blipFill>
        <p:spPr>
          <a:xfrm>
            <a:off x="7064692" y="2303471"/>
            <a:ext cx="4159568" cy="1934388"/>
          </a:xfrm>
          <a:prstGeom prst="rect">
            <a:avLst/>
          </a:prstGeom>
          <a:scene3d>
            <a:camera prst="orthographicFront"/>
            <a:lightRig rig="threePt" dir="t"/>
          </a:scene3d>
          <a:sp3d>
            <a:bevelT prst="relaxedInset"/>
          </a:sp3d>
        </p:spPr>
      </p:pic>
      <p:sp>
        <p:nvSpPr>
          <p:cNvPr id="4" name="Zástupný objekt pre pätu 3">
            <a:extLst>
              <a:ext uri="{FF2B5EF4-FFF2-40B4-BE49-F238E27FC236}">
                <a16:creationId xmlns:a16="http://schemas.microsoft.com/office/drawing/2014/main" id="{93B0B76A-DB89-4E67-BDE6-0005A0ECC531}"/>
              </a:ext>
            </a:extLst>
          </p:cNvPr>
          <p:cNvSpPr>
            <a:spLocks noGrp="1"/>
          </p:cNvSpPr>
          <p:nvPr>
            <p:ph type="ftr" sz="quarter" idx="11"/>
          </p:nvPr>
        </p:nvSpPr>
        <p:spPr>
          <a:xfrm>
            <a:off x="804672" y="6224660"/>
            <a:ext cx="4671182" cy="313300"/>
          </a:xfrm>
        </p:spPr>
        <p:txBody>
          <a:bodyPr>
            <a:normAutofit/>
          </a:bodyPr>
          <a:lstStyle/>
          <a:p>
            <a:pPr>
              <a:spcAft>
                <a:spcPts val="600"/>
              </a:spcAft>
            </a:pPr>
            <a:r>
              <a:rPr lang="sk-SK">
                <a:solidFill>
                  <a:srgbClr val="FFFFFF">
                    <a:alpha val="70000"/>
                  </a:srgbClr>
                </a:solidFill>
              </a:rPr>
              <a:t>OARK, 4.A, 2021/2022</a:t>
            </a:r>
          </a:p>
        </p:txBody>
      </p:sp>
      <p:pic>
        <p:nvPicPr>
          <p:cNvPr id="9" name="Grafický objekt 8" descr="Banka výplň plnou farbou">
            <a:hlinkClick r:id="rId3" action="ppaction://hlinksldjump"/>
            <a:extLst>
              <a:ext uri="{FF2B5EF4-FFF2-40B4-BE49-F238E27FC236}">
                <a16:creationId xmlns:a16="http://schemas.microsoft.com/office/drawing/2014/main" id="{88CA372B-B20D-43F5-B8B4-0400E8E61F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591648" y="6236208"/>
            <a:ext cx="600352" cy="600352"/>
          </a:xfrm>
          <a:prstGeom prst="rect">
            <a:avLst/>
          </a:prstGeom>
        </p:spPr>
      </p:pic>
    </p:spTree>
    <p:extLst>
      <p:ext uri="{BB962C8B-B14F-4D97-AF65-F5344CB8AC3E}">
        <p14:creationId xmlns:p14="http://schemas.microsoft.com/office/powerpoint/2010/main" val="3174692743"/>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FEDBC2-15D8-4881-8F59-06B61AA9E5F1}"/>
              </a:ext>
            </a:extLst>
          </p:cNvPr>
          <p:cNvSpPr>
            <a:spLocks noGrp="1"/>
          </p:cNvSpPr>
          <p:nvPr>
            <p:ph type="title"/>
          </p:nvPr>
        </p:nvSpPr>
        <p:spPr>
          <a:xfrm>
            <a:off x="6900672" y="978776"/>
            <a:ext cx="4486656" cy="1174991"/>
          </a:xfrm>
        </p:spPr>
        <p:txBody>
          <a:bodyPr>
            <a:normAutofit/>
          </a:bodyPr>
          <a:lstStyle/>
          <a:p>
            <a:r>
              <a:rPr lang="sk-SK" sz="2400" b="1" dirty="0"/>
              <a:t>Moja náplň práce</a:t>
            </a:r>
          </a:p>
        </p:txBody>
      </p:sp>
      <p:pic>
        <p:nvPicPr>
          <p:cNvPr id="6" name="Obrázok 5">
            <a:extLst>
              <a:ext uri="{FF2B5EF4-FFF2-40B4-BE49-F238E27FC236}">
                <a16:creationId xmlns:a16="http://schemas.microsoft.com/office/drawing/2014/main" id="{F7EDD337-3DF3-42F2-84A6-C60C9FB31BAD}"/>
              </a:ext>
            </a:extLst>
          </p:cNvPr>
          <p:cNvPicPr>
            <a:picLocks noChangeAspect="1"/>
          </p:cNvPicPr>
          <p:nvPr/>
        </p:nvPicPr>
        <p:blipFill rotWithShape="1">
          <a:blip r:embed="rId2"/>
          <a:srcRect l="28663" r="21414"/>
          <a:stretch/>
        </p:blipFill>
        <p:spPr>
          <a:xfrm>
            <a:off x="20" y="10"/>
            <a:ext cx="6086621" cy="6857990"/>
          </a:xfrm>
          <a:prstGeom prst="rect">
            <a:avLst/>
          </a:prstGeom>
        </p:spPr>
      </p:pic>
      <p:sp>
        <p:nvSpPr>
          <p:cNvPr id="3" name="Zástupný objekt pre obsah 2">
            <a:extLst>
              <a:ext uri="{FF2B5EF4-FFF2-40B4-BE49-F238E27FC236}">
                <a16:creationId xmlns:a16="http://schemas.microsoft.com/office/drawing/2014/main" id="{C662D680-1A1F-47E9-ADE5-990BCCCF23CA}"/>
              </a:ext>
            </a:extLst>
          </p:cNvPr>
          <p:cNvSpPr>
            <a:spLocks noGrp="1"/>
          </p:cNvSpPr>
          <p:nvPr>
            <p:ph idx="1"/>
          </p:nvPr>
        </p:nvSpPr>
        <p:spPr>
          <a:xfrm>
            <a:off x="6900672" y="2640692"/>
            <a:ext cx="4486656" cy="3255252"/>
          </a:xfrm>
        </p:spPr>
        <p:txBody>
          <a:bodyPr>
            <a:normAutofit/>
          </a:bodyPr>
          <a:lstStyle/>
          <a:p>
            <a:pPr algn="just"/>
            <a:r>
              <a:rPr lang="sk-SK" dirty="0"/>
              <a:t>Moja náplň práce spočívala v tom, že som sa podieľal na tvorbe web stránok. Samozrejme som neprogramoval, ale hodnotil som konečný vzhľad a zložitosť stránok pred ich publikáciou, alebo som im pomáhal takéto stránky prekladať do angličtiny. </a:t>
            </a:r>
          </a:p>
          <a:p>
            <a:r>
              <a:rPr lang="sk-SK" dirty="0"/>
              <a:t>Odkaz na stránku, ktorú som pomohol vytvoriť: </a:t>
            </a:r>
            <a:r>
              <a:rPr lang="sk-SK" dirty="0">
                <a:hlinkClick r:id="rId3"/>
              </a:rPr>
              <a:t>https://www.purewaste.com/</a:t>
            </a:r>
            <a:endParaRPr lang="sk-SK" dirty="0"/>
          </a:p>
          <a:p>
            <a:endParaRPr lang="sk-SK" dirty="0"/>
          </a:p>
        </p:txBody>
      </p:sp>
      <p:sp>
        <p:nvSpPr>
          <p:cNvPr id="4" name="Zástupný objekt pre pätu 3">
            <a:extLst>
              <a:ext uri="{FF2B5EF4-FFF2-40B4-BE49-F238E27FC236}">
                <a16:creationId xmlns:a16="http://schemas.microsoft.com/office/drawing/2014/main" id="{471F31DA-0F95-4FC2-807C-6C6FBD224CE2}"/>
              </a:ext>
            </a:extLst>
          </p:cNvPr>
          <p:cNvSpPr>
            <a:spLocks noGrp="1"/>
          </p:cNvSpPr>
          <p:nvPr>
            <p:ph type="ftr" sz="quarter" idx="11"/>
          </p:nvPr>
        </p:nvSpPr>
        <p:spPr>
          <a:xfrm>
            <a:off x="665988" y="6224660"/>
            <a:ext cx="4680326" cy="313300"/>
          </a:xfrm>
        </p:spPr>
        <p:txBody>
          <a:bodyPr>
            <a:normAutofit/>
          </a:bodyPr>
          <a:lstStyle/>
          <a:p>
            <a:pPr>
              <a:spcAft>
                <a:spcPts val="600"/>
              </a:spcAft>
            </a:pPr>
            <a:r>
              <a:rPr lang="sk-SK">
                <a:solidFill>
                  <a:srgbClr val="FFFFFF"/>
                </a:solidFill>
              </a:rPr>
              <a:t>OARK, 4.A, 2021/2022</a:t>
            </a:r>
          </a:p>
        </p:txBody>
      </p:sp>
      <p:pic>
        <p:nvPicPr>
          <p:cNvPr id="7" name="Grafický objekt 6" descr="Banka výplň plnou farbou">
            <a:hlinkClick r:id="rId4" action="ppaction://hlinksldjump"/>
            <a:extLst>
              <a:ext uri="{FF2B5EF4-FFF2-40B4-BE49-F238E27FC236}">
                <a16:creationId xmlns:a16="http://schemas.microsoft.com/office/drawing/2014/main" id="{5905B3F0-6C71-41CB-9211-BCD067110AF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591648" y="6236208"/>
            <a:ext cx="600352" cy="600352"/>
          </a:xfrm>
          <a:prstGeom prst="rect">
            <a:avLst/>
          </a:prstGeom>
        </p:spPr>
      </p:pic>
    </p:spTree>
    <p:extLst>
      <p:ext uri="{BB962C8B-B14F-4D97-AF65-F5344CB8AC3E}">
        <p14:creationId xmlns:p14="http://schemas.microsoft.com/office/powerpoint/2010/main" val="5076789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25000">
        <p159:morph option="byObject"/>
      </p:transition>
    </mc:Choice>
    <mc:Fallback>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theme1.xml><?xml version="1.0" encoding="utf-8"?>
<a:theme xmlns:a="http://schemas.openxmlformats.org/drawingml/2006/main" name="Balík">
  <a:themeElements>
    <a:clrScheme name="Vlastné 3">
      <a:dk1>
        <a:sysClr val="windowText" lastClr="000000"/>
      </a:dk1>
      <a:lt1>
        <a:sysClr val="window" lastClr="FFFFFF"/>
      </a:lt1>
      <a:dk2>
        <a:srgbClr val="1F497D"/>
      </a:dk2>
      <a:lt2>
        <a:srgbClr val="EEECE1"/>
      </a:lt2>
      <a:accent1>
        <a:srgbClr val="4F81BD"/>
      </a:accent1>
      <a:accent2>
        <a:srgbClr val="BF0000"/>
      </a:accent2>
      <a:accent3>
        <a:srgbClr val="9BBB59"/>
      </a:accent3>
      <a:accent4>
        <a:srgbClr val="8064A2"/>
      </a:accent4>
      <a:accent5>
        <a:srgbClr val="4BACC6"/>
      </a:accent5>
      <a:accent6>
        <a:srgbClr val="F79646"/>
      </a:accent6>
      <a:hlink>
        <a:srgbClr val="0000FF"/>
      </a:hlink>
      <a:folHlink>
        <a:srgbClr val="800080"/>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TM10001115[[fn=Balík]]</Template>
  <TotalTime>98</TotalTime>
  <Words>633</Words>
  <Application>Microsoft Office PowerPoint</Application>
  <PresentationFormat>Širokouhlá</PresentationFormat>
  <Paragraphs>62</Paragraphs>
  <Slides>15</Slides>
  <Notes>2</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15</vt:i4>
      </vt:variant>
    </vt:vector>
  </HeadingPairs>
  <TitlesOfParts>
    <vt:vector size="19" baseType="lpstr">
      <vt:lpstr>Arial</vt:lpstr>
      <vt:lpstr>Calibri</vt:lpstr>
      <vt:lpstr>Gill Sans MT</vt:lpstr>
      <vt:lpstr>Balík</vt:lpstr>
      <vt:lpstr>Správa z praxe</vt:lpstr>
      <vt:lpstr>Obsah</vt:lpstr>
      <vt:lpstr>Úvod</vt:lpstr>
      <vt:lpstr>Úvod</vt:lpstr>
      <vt:lpstr>Charakteristika firmy</vt:lpstr>
      <vt:lpstr>Pracovisko</vt:lpstr>
      <vt:lpstr>Účtovníctvo</vt:lpstr>
      <vt:lpstr>Personálna agenda</vt:lpstr>
      <vt:lpstr>Moja náplň práce</vt:lpstr>
      <vt:lpstr>Ubytovanie</vt:lpstr>
      <vt:lpstr>Voľný čas</vt:lpstr>
      <vt:lpstr>Sochy</vt:lpstr>
      <vt:lpstr>Záver</vt:lpstr>
      <vt:lpstr>Prílohy</vt:lpstr>
      <vt:lpstr>Ďakujem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Správa z praxe</dc:title>
  <dc:creator>Poliak, Kristián</dc:creator>
  <cp:lastModifiedBy>Ucitel</cp:lastModifiedBy>
  <cp:revision>20</cp:revision>
  <dcterms:created xsi:type="dcterms:W3CDTF">2021-10-11T14:14:52Z</dcterms:created>
  <dcterms:modified xsi:type="dcterms:W3CDTF">2021-10-12T07:32:23Z</dcterms:modified>
</cp:coreProperties>
</file>