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7851648" cy="90010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Zagadnienia realizowane na zajęciach wychowania do życia w rodzinie w roku szkolnym 2021/2022 </a:t>
            </a:r>
            <a:endParaRPr lang="pl-PL" sz="40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00034" y="2428868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Prowadzący :</a:t>
            </a:r>
          </a:p>
          <a:p>
            <a:pPr algn="l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			Daniel Zwoliński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rodz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572008"/>
            <a:ext cx="3190890" cy="21233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58204" cy="120417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Klasa 5</a:t>
            </a:r>
            <a:br>
              <a:rPr lang="pl-PL" dirty="0" smtClean="0"/>
            </a:br>
            <a:r>
              <a:rPr lang="pl-PL" sz="4000" dirty="0" smtClean="0"/>
              <a:t>9 lekcji dla całej klasy</a:t>
            </a:r>
            <a:br>
              <a:rPr lang="pl-PL" sz="4000" dirty="0" smtClean="0"/>
            </a:br>
            <a:r>
              <a:rPr lang="pl-PL" sz="4000" dirty="0" smtClean="0"/>
              <a:t>Po 5 lekcji z podziałem na dziewczynki i chłopców.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389120"/>
          </a:xfrm>
        </p:spPr>
        <p:txBody>
          <a:bodyPr>
            <a:normAutofit/>
          </a:bodyPr>
          <a:lstStyle/>
          <a:p>
            <a:r>
              <a:rPr lang="pl-PL" sz="2000" dirty="0" smtClean="0"/>
              <a:t>Gdzie dom, tam serce twoje.</a:t>
            </a:r>
          </a:p>
          <a:p>
            <a:r>
              <a:rPr lang="pl-PL" sz="1800" dirty="0" smtClean="0"/>
              <a:t>Rodzina – moje okno na świat.</a:t>
            </a:r>
          </a:p>
          <a:p>
            <a:r>
              <a:rPr lang="pl-PL" sz="1800" dirty="0" smtClean="0"/>
              <a:t>Emocje i uczucia.</a:t>
            </a:r>
          </a:p>
          <a:p>
            <a:r>
              <a:rPr lang="pl-PL" sz="1800" dirty="0" smtClean="0"/>
              <a:t>Porozmawiajmy- rodzaje komunikacji.</a:t>
            </a:r>
          </a:p>
          <a:p>
            <a:r>
              <a:rPr lang="pl-PL" sz="1800" dirty="0" smtClean="0"/>
              <a:t>Na czym polega świętowanie?</a:t>
            </a:r>
          </a:p>
          <a:p>
            <a:r>
              <a:rPr lang="pl-PL" sz="1800" dirty="0" smtClean="0"/>
              <a:t>Planuję odpoczynek z rodziną.</a:t>
            </a:r>
          </a:p>
          <a:p>
            <a:r>
              <a:rPr lang="pl-PL" sz="1800" dirty="0" smtClean="0"/>
              <a:t>Mądry wybór w świecie gier.</a:t>
            </a:r>
          </a:p>
          <a:p>
            <a:r>
              <a:rPr lang="pl-PL" sz="1800" dirty="0" smtClean="0"/>
              <a:t>Uprzejmość i uczynność.</a:t>
            </a:r>
          </a:p>
          <a:p>
            <a:r>
              <a:rPr lang="pl-PL" sz="1800" dirty="0" smtClean="0"/>
              <a:t>Poszukiwany: przyjaciel, zrozumieć siebie i innych.</a:t>
            </a:r>
          </a:p>
          <a:p>
            <a:r>
              <a:rPr lang="pl-PL" sz="1800" dirty="0" smtClean="0"/>
              <a:t>Moje ciało- godność człowieka.</a:t>
            </a:r>
          </a:p>
          <a:p>
            <a:r>
              <a:rPr lang="pl-PL" sz="1800" dirty="0" smtClean="0"/>
              <a:t>Co się ze mną dzieje?- dojrzewam.</a:t>
            </a:r>
          </a:p>
          <a:p>
            <a:r>
              <a:rPr lang="pl-PL" sz="1800" dirty="0" smtClean="0"/>
              <a:t>Higiena w okresie dojrzewania.</a:t>
            </a:r>
          </a:p>
          <a:p>
            <a:r>
              <a:rPr lang="pl-PL" sz="1800" dirty="0" smtClean="0"/>
              <a:t>Zdrowy styl życia.</a:t>
            </a:r>
          </a:p>
          <a:p>
            <a:endParaRPr lang="pl-PL" sz="1800" dirty="0" smtClean="0"/>
          </a:p>
          <a:p>
            <a:endParaRPr lang="pl-PL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90</Words>
  <Application>Microsoft Office PowerPoint</Application>
  <PresentationFormat>Pokaz na ekranie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Przepływ</vt:lpstr>
      <vt:lpstr>Zagadnienia realizowane na zajęciach wychowania do życia w rodzinie w roku szkolnym 2021/2022 </vt:lpstr>
      <vt:lpstr>Klasa 5 9 lekcji dla całej klasy Po 5 lekcji z podziałem na dziewczynki i chłopców.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Zagadnienia realizowane na zajęciach wychowania w rodzinie w roku szkolnym 2021/2022</dc:title>
  <dc:creator>didi75@interia.pl</dc:creator>
  <cp:lastModifiedBy>didi75@interia.pl</cp:lastModifiedBy>
  <cp:revision>3</cp:revision>
  <dcterms:created xsi:type="dcterms:W3CDTF">2021-08-31T07:22:35Z</dcterms:created>
  <dcterms:modified xsi:type="dcterms:W3CDTF">2021-08-31T07:47:18Z</dcterms:modified>
</cp:coreProperties>
</file>