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98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27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C49D9A0-CEB6-4AAA-BCC1-1485C7DCDA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22F279E5-91F5-44EF-954D-EB5A28BE7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="" xmlns:a16="http://schemas.microsoft.com/office/drawing/2014/main" id="{F7FE3254-5F11-44F7-AF12-2A8A8DCDE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83C9-D9F6-489D-8F8A-BED3239EB9E1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="" xmlns:a16="http://schemas.microsoft.com/office/drawing/2014/main" id="{B9A7ACB6-F8F4-48DD-A316-15DCF00E3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="" xmlns:a16="http://schemas.microsoft.com/office/drawing/2014/main" id="{BA06FDBE-C115-4BCE-9909-BA82A1F75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3160-71C8-45FF-8C9D-0B6CEF2EAAF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344816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A5DF87E-A233-43A9-BE1B-0A6F20959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="" xmlns:a16="http://schemas.microsoft.com/office/drawing/2014/main" id="{48D9F08A-5BFD-4BA8-AF07-B404F3E9CA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="" xmlns:a16="http://schemas.microsoft.com/office/drawing/2014/main" id="{0E811DB4-0B9D-4504-AE26-96A195F3D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83C9-D9F6-489D-8F8A-BED3239EB9E1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="" xmlns:a16="http://schemas.microsoft.com/office/drawing/2014/main" id="{97A0C7FF-17AF-4349-9E5D-721716F37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="" xmlns:a16="http://schemas.microsoft.com/office/drawing/2014/main" id="{8FB6066C-BDD7-426B-B3E1-8433A44DA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3160-71C8-45FF-8C9D-0B6CEF2EAAF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15584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="" xmlns:a16="http://schemas.microsoft.com/office/drawing/2014/main" id="{F921D4D1-1D4D-4EB6-A07E-E109777DE8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="" xmlns:a16="http://schemas.microsoft.com/office/drawing/2014/main" id="{EE3DC2D2-5AAE-4A06-8310-29F57F79BE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="" xmlns:a16="http://schemas.microsoft.com/office/drawing/2014/main" id="{499DD7D2-614E-453D-B5B2-88446D330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83C9-D9F6-489D-8F8A-BED3239EB9E1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="" xmlns:a16="http://schemas.microsoft.com/office/drawing/2014/main" id="{94ECDFA8-55E3-482A-AF62-3CE4934CF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="" xmlns:a16="http://schemas.microsoft.com/office/drawing/2014/main" id="{2D7223EB-7298-4B0B-97CB-ED07AFA7D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3160-71C8-45FF-8C9D-0B6CEF2EAAF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13565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BBDAAE7-0918-4F8A-9B7B-18876D350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E277EF80-D979-4D20-BE89-60F089071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="" xmlns:a16="http://schemas.microsoft.com/office/drawing/2014/main" id="{A908A06E-A9AF-4F0F-818E-63D6A63F5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83C9-D9F6-489D-8F8A-BED3239EB9E1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="" xmlns:a16="http://schemas.microsoft.com/office/drawing/2014/main" id="{0A5B6256-C6F7-4A6E-BA7C-21D942F76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="" xmlns:a16="http://schemas.microsoft.com/office/drawing/2014/main" id="{FD7DB3A4-EC18-44C9-97D7-2FA228835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3160-71C8-45FF-8C9D-0B6CEF2EAAF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41702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B39B824-8DA7-4425-9C60-5577DD67D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A9BEA513-4064-42D3-8AEA-64F16A241A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="" xmlns:a16="http://schemas.microsoft.com/office/drawing/2014/main" id="{21C9A5C2-E268-4D4E-BB1F-424F9C185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83C9-D9F6-489D-8F8A-BED3239EB9E1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="" xmlns:a16="http://schemas.microsoft.com/office/drawing/2014/main" id="{D61E86FD-2EC8-4C49-A346-5A727D962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="" xmlns:a16="http://schemas.microsoft.com/office/drawing/2014/main" id="{6EB98829-AA0C-45D1-BD2F-69550FF1A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3160-71C8-45FF-8C9D-0B6CEF2EAAF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99030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7B91B85-1252-4699-B3A4-54DDD0CBC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F5FF1A51-E9C4-4BCE-AEFA-8991D4030C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="" xmlns:a16="http://schemas.microsoft.com/office/drawing/2014/main" id="{B38B488B-5DDB-400F-B905-002845DD9F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="" xmlns:a16="http://schemas.microsoft.com/office/drawing/2014/main" id="{430EBFDF-D4BF-4759-B28B-D913FA845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83C9-D9F6-489D-8F8A-BED3239EB9E1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="" xmlns:a16="http://schemas.microsoft.com/office/drawing/2014/main" id="{646A8524-73E4-4C02-8E71-26B8B5ED3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="" xmlns:a16="http://schemas.microsoft.com/office/drawing/2014/main" id="{1445B509-6CC7-4A6D-8822-5A58C441E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3160-71C8-45FF-8C9D-0B6CEF2EAAF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623109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F2853CC-1E10-4E3B-A3BC-BB536CF76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C0B5C27E-832D-4F18-9B78-0F7AACEA0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="" xmlns:a16="http://schemas.microsoft.com/office/drawing/2014/main" id="{DD817F7C-3304-4AAD-8EEE-703AFB99B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68B6F2A3-E918-46B9-ACD5-5AFF7CC037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="" xmlns:a16="http://schemas.microsoft.com/office/drawing/2014/main" id="{131E4658-86BA-41B7-A6BA-8A7A9D6D17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="" xmlns:a16="http://schemas.microsoft.com/office/drawing/2014/main" id="{8E793127-5A90-4003-9418-134B25E91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83C9-D9F6-489D-8F8A-BED3239EB9E1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="" xmlns:a16="http://schemas.microsoft.com/office/drawing/2014/main" id="{66389A87-6705-41B6-85D2-AFF841D4A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="" xmlns:a16="http://schemas.microsoft.com/office/drawing/2014/main" id="{55501E53-2508-408C-9B3C-C29675080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3160-71C8-45FF-8C9D-0B6CEF2EAAF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516873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E26B32D-5699-4766-818D-F55EA0E55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="" xmlns:a16="http://schemas.microsoft.com/office/drawing/2014/main" id="{69A22B69-4AF6-42C5-ADED-B1B24ADB3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83C9-D9F6-489D-8F8A-BED3239EB9E1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="" xmlns:a16="http://schemas.microsoft.com/office/drawing/2014/main" id="{431C192C-C661-49DC-85FA-0791B0155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="" xmlns:a16="http://schemas.microsoft.com/office/drawing/2014/main" id="{AED0FFD1-475C-47A2-B124-3E1E63B3A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3160-71C8-45FF-8C9D-0B6CEF2EAAF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202700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="" xmlns:a16="http://schemas.microsoft.com/office/drawing/2014/main" id="{1A569D6D-DE93-4B3A-B6BD-03C6363BF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83C9-D9F6-489D-8F8A-BED3239EB9E1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="" xmlns:a16="http://schemas.microsoft.com/office/drawing/2014/main" id="{24397203-DB23-4707-BC34-4CDD8B4B3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="" xmlns:a16="http://schemas.microsoft.com/office/drawing/2014/main" id="{641A632B-D2BC-4C44-AD93-EE8CD14B7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3160-71C8-45FF-8C9D-0B6CEF2EAAF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072129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2ED82B7-FEA6-4B60-8D7D-8B9A6CC9E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A9E90D2A-8021-4092-A10D-4FC6A74C4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AC223571-47DE-46DE-95DE-1ED449B006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="" xmlns:a16="http://schemas.microsoft.com/office/drawing/2014/main" id="{8CB6CCAA-9372-43BD-A106-688F266F6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83C9-D9F6-489D-8F8A-BED3239EB9E1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="" xmlns:a16="http://schemas.microsoft.com/office/drawing/2014/main" id="{3E500F04-5996-4B21-807E-051B0D344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="" xmlns:a16="http://schemas.microsoft.com/office/drawing/2014/main" id="{7A47891D-039C-4892-8F89-433E4DB19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3160-71C8-45FF-8C9D-0B6CEF2EAAF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40438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DE5EA78-BF53-4055-ACE3-E27A45411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="" xmlns:a16="http://schemas.microsoft.com/office/drawing/2014/main" id="{AAEB9560-C3CC-4DFE-B5C5-F86D383DD5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0CC30266-538A-44C2-9BA3-A76A177CBC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="" xmlns:a16="http://schemas.microsoft.com/office/drawing/2014/main" id="{338D5C35-BBDE-4806-A312-5CF3A7527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83C9-D9F6-489D-8F8A-BED3239EB9E1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="" xmlns:a16="http://schemas.microsoft.com/office/drawing/2014/main" id="{84D9EC04-0B46-4AC3-87E7-E1D0BD84B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="" xmlns:a16="http://schemas.microsoft.com/office/drawing/2014/main" id="{E818EE16-B4E7-4F49-8F4E-DC406A588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63160-71C8-45FF-8C9D-0B6CEF2EAAF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446389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="" xmlns:a16="http://schemas.microsoft.com/office/drawing/2014/main" id="{1BFD6E1E-476A-4229-BD58-1787B1FA0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436DC1C5-F464-4394-A3F5-A223A6783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="" xmlns:a16="http://schemas.microsoft.com/office/drawing/2014/main" id="{57B6EE27-4035-4657-8B6E-34F23ADF65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C83C9-D9F6-489D-8F8A-BED3239EB9E1}" type="datetimeFigureOut">
              <a:rPr lang="sk-SK" smtClean="0"/>
              <a:pPr/>
              <a:t>23. 2. 2021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="" xmlns:a16="http://schemas.microsoft.com/office/drawing/2014/main" id="{2438845B-83A6-489F-9988-F230E12C14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="" xmlns:a16="http://schemas.microsoft.com/office/drawing/2014/main" id="{C91C29D0-4964-4FA4-BE8B-BBC84D6166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63160-71C8-45FF-8C9D-0B6CEF2EAAF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302345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pis fotky nie je k dispozícii.">
            <a:extLst>
              <a:ext uri="{FF2B5EF4-FFF2-40B4-BE49-F238E27FC236}">
                <a16:creationId xmlns="" xmlns:a16="http://schemas.microsoft.com/office/drawing/2014/main" id="{0391B573-3F9B-44A7-9691-545EFB5A29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188" y="0"/>
            <a:ext cx="5126037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46390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a obrázku môže byť: rastlina a kvet">
            <a:extLst>
              <a:ext uri="{FF2B5EF4-FFF2-40B4-BE49-F238E27FC236}">
                <a16:creationId xmlns="" xmlns:a16="http://schemas.microsoft.com/office/drawing/2014/main" id="{9302AC2C-931D-42DB-818C-3B221308AC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138" y="0"/>
            <a:ext cx="4656137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25103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Opis fotky nie je k dispozícii.">
            <a:extLst>
              <a:ext uri="{FF2B5EF4-FFF2-40B4-BE49-F238E27FC236}">
                <a16:creationId xmlns="" xmlns:a16="http://schemas.microsoft.com/office/drawing/2014/main" id="{87EB9F9D-4BEA-458D-9194-35659E31AF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888" y="1504950"/>
            <a:ext cx="5610225" cy="38481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120428553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Vlastná</PresentationFormat>
  <Paragraphs>0</Paragraphs>
  <Slides>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4" baseType="lpstr">
      <vt:lpstr>Motív Office</vt:lpstr>
      <vt:lpstr>Snímka 1</vt:lpstr>
      <vt:lpstr>Snímka 2</vt:lpstr>
      <vt:lpstr>Snímka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pgafr</dc:creator>
  <cp:lastModifiedBy>user</cp:lastModifiedBy>
  <cp:revision>2</cp:revision>
  <dcterms:created xsi:type="dcterms:W3CDTF">2021-01-23T16:27:59Z</dcterms:created>
  <dcterms:modified xsi:type="dcterms:W3CDTF">2021-02-23T09:40:24Z</dcterms:modified>
</cp:coreProperties>
</file>