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8" r:id="rId6"/>
    <p:sldId id="259" r:id="rId7"/>
    <p:sldId id="260" r:id="rId8"/>
    <p:sldId id="261" r:id="rId9"/>
    <p:sldId id="262" r:id="rId10"/>
    <p:sldId id="263" r:id="rId11"/>
    <p:sldId id="264" r:id="rId12"/>
    <p:sldId id="265" r:id="rId13"/>
    <p:sldId id="266" r:id="rId14"/>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B14D86-C7F6-93F5-4735-98DBC671FBBB}" v="170" dt="2021-04-18T14:56:40.391"/>
    <p1510:client id="{60C08EB0-3CFC-9500-C54A-98993D2E1681}" v="5" dt="2021-04-12T09:34:37.578"/>
    <p1510:client id="{AF771CE0-B487-BBEB-F9BB-4B3C811D4FED}" v="201" dt="2021-04-12T09:29:41.210"/>
    <p1510:client id="{B0C60E6A-0F7C-4EF4-B997-DA31761740FF}" v="502" dt="2021-03-29T09:35:05.772"/>
    <p1510:client id="{DD788DED-A588-4168-842E-97E6BF5FA698}" v="2733" dt="2021-04-03T16:48:34.1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p:cNvSpPr>
            <a:spLocks noGrp="1"/>
          </p:cNvSpPr>
          <p:nvPr>
            <p:ph type="dt" sz="half" idx="10"/>
          </p:nvPr>
        </p:nvSpPr>
        <p:spPr/>
        <p:txBody>
          <a:bodyPr/>
          <a:lstStyle/>
          <a:p>
            <a:fld id="{F98AA868-8872-43E4-8C98-D34DABD1FD38}" type="datetimeFigureOut">
              <a:rPr lang="pl-PL" smtClean="0"/>
              <a:t>25.04.2021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3391757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F98AA868-8872-43E4-8C98-D34DABD1FD38}" type="datetimeFigureOut">
              <a:rPr lang="pl-PL" smtClean="0"/>
              <a:t>25.04.2021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2454508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F98AA868-8872-43E4-8C98-D34DABD1FD38}" type="datetimeFigureOut">
              <a:rPr lang="pl-PL" smtClean="0"/>
              <a:t>25.04.2021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1340386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F98AA868-8872-43E4-8C98-D34DABD1FD38}" type="datetimeFigureOut">
              <a:rPr lang="pl-PL" smtClean="0"/>
              <a:t>25.04.2021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967380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p:cNvSpPr>
            <a:spLocks noGrp="1"/>
          </p:cNvSpPr>
          <p:nvPr>
            <p:ph type="dt" sz="half" idx="10"/>
          </p:nvPr>
        </p:nvSpPr>
        <p:spPr/>
        <p:txBody>
          <a:bodyPr/>
          <a:lstStyle/>
          <a:p>
            <a:fld id="{F98AA868-8872-43E4-8C98-D34DABD1FD38}" type="datetimeFigureOut">
              <a:rPr lang="pl-PL" smtClean="0"/>
              <a:t>25.04.2021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13234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p:txBody>
          <a:bodyPr/>
          <a:lstStyle/>
          <a:p>
            <a:fld id="{F98AA868-8872-43E4-8C98-D34DABD1FD38}" type="datetimeFigureOut">
              <a:rPr lang="pl-PL" smtClean="0"/>
              <a:t>25.04.2021</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3883036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p:cNvSpPr>
            <a:spLocks noGrp="1"/>
          </p:cNvSpPr>
          <p:nvPr>
            <p:ph type="dt" sz="half" idx="10"/>
          </p:nvPr>
        </p:nvSpPr>
        <p:spPr/>
        <p:txBody>
          <a:bodyPr/>
          <a:lstStyle/>
          <a:p>
            <a:fld id="{F98AA868-8872-43E4-8C98-D34DABD1FD38}" type="datetimeFigureOut">
              <a:rPr lang="pl-PL" smtClean="0"/>
              <a:t>25.04.2021</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961808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2"/>
          <p:cNvSpPr>
            <a:spLocks noGrp="1"/>
          </p:cNvSpPr>
          <p:nvPr>
            <p:ph type="dt" sz="half" idx="10"/>
          </p:nvPr>
        </p:nvSpPr>
        <p:spPr/>
        <p:txBody>
          <a:bodyPr/>
          <a:lstStyle/>
          <a:p>
            <a:fld id="{F98AA868-8872-43E4-8C98-D34DABD1FD38}" type="datetimeFigureOut">
              <a:rPr lang="pl-PL" smtClean="0"/>
              <a:t>25.04.2021</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1544797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F98AA868-8872-43E4-8C98-D34DABD1FD38}" type="datetimeFigureOut">
              <a:rPr lang="pl-PL" smtClean="0"/>
              <a:t>25.04.2021</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1850839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F98AA868-8872-43E4-8C98-D34DABD1FD38}" type="datetimeFigureOut">
              <a:rPr lang="pl-PL" smtClean="0"/>
              <a:t>25.04.2021</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27155304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F98AA868-8872-43E4-8C98-D34DABD1FD38}" type="datetimeFigureOut">
              <a:rPr lang="pl-PL" smtClean="0"/>
              <a:t>25.04.2021</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30249060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8AA868-8872-43E4-8C98-D34DABD1FD38}" type="datetimeFigureOut">
              <a:rPr lang="pl-PL" smtClean="0"/>
              <a:t>25.04.2021</a:t>
            </a:fld>
            <a:endParaRPr lang="pl-PL"/>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7C6C3F-668B-4AF5-BFA9-0F657EB068D6}" type="slidenum">
              <a:rPr lang="pl-PL" smtClean="0"/>
              <a:t>‹#›</a:t>
            </a:fld>
            <a:endParaRPr lang="pl-PL"/>
          </a:p>
        </p:txBody>
      </p:sp>
    </p:spTree>
    <p:extLst>
      <p:ext uri="{BB962C8B-B14F-4D97-AF65-F5344CB8AC3E}">
        <p14:creationId xmlns:p14="http://schemas.microsoft.com/office/powerpoint/2010/main" val="39266336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pl.wikipedia.org/wiki/Emocja" TargetMode="Externa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5" name="Rectangle 64">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Zbliżenie liści paproci">
            <a:extLst>
              <a:ext uri="{FF2B5EF4-FFF2-40B4-BE49-F238E27FC236}">
                <a16:creationId xmlns:a16="http://schemas.microsoft.com/office/drawing/2014/main" id="{D8B95FA0-01C0-43A9-AD78-B740EBC5B75C}"/>
              </a:ext>
            </a:extLst>
          </p:cNvPr>
          <p:cNvPicPr>
            <a:picLocks noChangeAspect="1"/>
          </p:cNvPicPr>
          <p:nvPr/>
        </p:nvPicPr>
        <p:blipFill rotWithShape="1">
          <a:blip r:embed="rId2"/>
          <a:srcRect l="5118" t="23391" r="3973"/>
          <a:stretch/>
        </p:blipFill>
        <p:spPr>
          <a:xfrm>
            <a:off x="20" y="10"/>
            <a:ext cx="12191981" cy="6857990"/>
          </a:xfrm>
          <a:prstGeom prst="rect">
            <a:avLst/>
          </a:prstGeom>
        </p:spPr>
      </p:pic>
      <p:sp>
        <p:nvSpPr>
          <p:cNvPr id="67" name="Rectangle 66">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p:cNvSpPr>
            <a:spLocks noGrp="1"/>
          </p:cNvSpPr>
          <p:nvPr>
            <p:ph type="ctrTitle"/>
          </p:nvPr>
        </p:nvSpPr>
        <p:spPr>
          <a:xfrm>
            <a:off x="404553" y="3091928"/>
            <a:ext cx="9078562" cy="2387600"/>
          </a:xfrm>
        </p:spPr>
        <p:txBody>
          <a:bodyPr>
            <a:normAutofit/>
          </a:bodyPr>
          <a:lstStyle/>
          <a:p>
            <a:pPr algn="l"/>
            <a:r>
              <a:rPr lang="pl-PL" sz="6600">
                <a:cs typeface="Calibri Light"/>
              </a:rPr>
              <a:t>Jak radzić sobie z trudnymi emocjami?</a:t>
            </a:r>
            <a:endParaRPr lang="pl-PL" sz="6600"/>
          </a:p>
        </p:txBody>
      </p:sp>
      <p:sp>
        <p:nvSpPr>
          <p:cNvPr id="69" name="Rectangle: Rounded Corners 68">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odtytuł 2"/>
          <p:cNvSpPr>
            <a:spLocks noGrp="1"/>
          </p:cNvSpPr>
          <p:nvPr>
            <p:ph type="subTitle" idx="1"/>
          </p:nvPr>
        </p:nvSpPr>
        <p:spPr>
          <a:xfrm>
            <a:off x="404553" y="5624945"/>
            <a:ext cx="9078562" cy="592975"/>
          </a:xfrm>
        </p:spPr>
        <p:txBody>
          <a:bodyPr vert="horz" lIns="91440" tIns="45720" rIns="91440" bIns="45720" rtlCol="0" anchor="ctr">
            <a:normAutofit/>
          </a:bodyPr>
          <a:lstStyle/>
          <a:p>
            <a:pPr algn="l"/>
            <a:r>
              <a:rPr lang="pl-PL" sz="1900">
                <a:cs typeface="Calibri"/>
              </a:rPr>
              <a:t>W tej prezentacji zastanowimy się co zrobić gdy nie dajemy sobie rady ze złymi emocjami.</a:t>
            </a:r>
            <a:endParaRPr lang="pl-PL" sz="1900"/>
          </a:p>
        </p:txBody>
      </p:sp>
    </p:spTree>
    <p:extLst>
      <p:ext uri="{BB962C8B-B14F-4D97-AF65-F5344CB8AC3E}">
        <p14:creationId xmlns:p14="http://schemas.microsoft.com/office/powerpoint/2010/main" val="65031716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Obraz 4" descr="Zbliżenie liści roślin">
            <a:extLst>
              <a:ext uri="{FF2B5EF4-FFF2-40B4-BE49-F238E27FC236}">
                <a16:creationId xmlns:a16="http://schemas.microsoft.com/office/drawing/2014/main" id="{DC8D040E-BB13-4723-971E-E29548F242AE}"/>
              </a:ext>
            </a:extLst>
          </p:cNvPr>
          <p:cNvPicPr>
            <a:picLocks noGrp="1" noChangeAspect="1"/>
          </p:cNvPicPr>
          <p:nvPr>
            <p:ph idx="1"/>
          </p:nvPr>
        </p:nvPicPr>
        <p:blipFill rotWithShape="1">
          <a:blip r:embed="rId2"/>
          <a:srcRect t="2138" b="13593"/>
          <a:stretch/>
        </p:blipFill>
        <p:spPr>
          <a:xfrm>
            <a:off x="20" y="10"/>
            <a:ext cx="12191980" cy="6857990"/>
          </a:xfrm>
          <a:prstGeom prst="rect">
            <a:avLst/>
          </a:prstGeom>
        </p:spPr>
      </p:pic>
      <p:sp>
        <p:nvSpPr>
          <p:cNvPr id="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ytuł 1">
            <a:extLst>
              <a:ext uri="{FF2B5EF4-FFF2-40B4-BE49-F238E27FC236}">
                <a16:creationId xmlns:a16="http://schemas.microsoft.com/office/drawing/2014/main" id="{64C6C45E-AF51-4EFB-B82C-87AA1DEC95F1}"/>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n-US" sz="3700" err="1"/>
              <a:t>Prezentacje</a:t>
            </a:r>
            <a:r>
              <a:rPr lang="en-US" sz="3700"/>
              <a:t> </a:t>
            </a:r>
            <a:r>
              <a:rPr lang="en-US" sz="3700" err="1"/>
              <a:t>przygotowała</a:t>
            </a:r>
            <a:r>
              <a:rPr lang="en-US" sz="3700"/>
              <a:t> </a:t>
            </a:r>
            <a:br>
              <a:rPr lang="en-US"/>
            </a:br>
            <a:r>
              <a:rPr lang="en-US" sz="3700"/>
              <a:t>Maja Gwarda kl. 6c</a:t>
            </a:r>
          </a:p>
        </p:txBody>
      </p:sp>
      <p:cxnSp>
        <p:nvCxnSpPr>
          <p:cNvPr id="11" name="Straight Connector 10">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83215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8" name="Rectangle 10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4" descr="Szczęśliwa kobieta w deszczu">
            <a:extLst>
              <a:ext uri="{FF2B5EF4-FFF2-40B4-BE49-F238E27FC236}">
                <a16:creationId xmlns:a16="http://schemas.microsoft.com/office/drawing/2014/main" id="{25816D95-97A8-4623-AB44-1ED66EB56CBE}"/>
              </a:ext>
            </a:extLst>
          </p:cNvPr>
          <p:cNvPicPr>
            <a:picLocks noChangeAspect="1"/>
          </p:cNvPicPr>
          <p:nvPr/>
        </p:nvPicPr>
        <p:blipFill rotWithShape="1">
          <a:blip r:embed="rId2"/>
          <a:srcRect t="9091" r="23298"/>
          <a:stretch/>
        </p:blipFill>
        <p:spPr>
          <a:xfrm>
            <a:off x="3940431" y="10"/>
            <a:ext cx="8668512" cy="6857990"/>
          </a:xfrm>
          <a:prstGeom prst="rect">
            <a:avLst/>
          </a:prstGeom>
        </p:spPr>
      </p:pic>
      <p:sp>
        <p:nvSpPr>
          <p:cNvPr id="110" name="Rectangle 109">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ytuł 1">
            <a:extLst>
              <a:ext uri="{FF2B5EF4-FFF2-40B4-BE49-F238E27FC236}">
                <a16:creationId xmlns:a16="http://schemas.microsoft.com/office/drawing/2014/main" id="{AC5C6C86-ED16-4270-B56C-C15A5D97E189}"/>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t>Na początku zastanówmy się czym są emocje. </a:t>
            </a:r>
          </a:p>
        </p:txBody>
      </p:sp>
      <p:sp>
        <p:nvSpPr>
          <p:cNvPr id="3" name="Symbol zastępczy zawartości 2">
            <a:extLst>
              <a:ext uri="{FF2B5EF4-FFF2-40B4-BE49-F238E27FC236}">
                <a16:creationId xmlns:a16="http://schemas.microsoft.com/office/drawing/2014/main" id="{799DAB45-2BC8-418A-A48F-0A90EBCA8B6F}"/>
              </a:ext>
            </a:extLst>
          </p:cNvPr>
          <p:cNvSpPr>
            <a:spLocks noGrp="1"/>
          </p:cNvSpPr>
          <p:nvPr>
            <p:ph idx="1"/>
          </p:nvPr>
        </p:nvSpPr>
        <p:spPr>
          <a:xfrm>
            <a:off x="477980" y="4872922"/>
            <a:ext cx="4023359" cy="1208141"/>
          </a:xfrm>
        </p:spPr>
        <p:txBody>
          <a:bodyPr vert="horz" lIns="91440" tIns="45720" rIns="91440" bIns="45720" rtlCol="0">
            <a:normAutofit/>
          </a:bodyPr>
          <a:lstStyle/>
          <a:p>
            <a:pPr marL="0" indent="0">
              <a:buNone/>
            </a:pPr>
            <a:r>
              <a:rPr lang="en-US" sz="2000">
                <a:hlinkClick r:id="rId3"/>
              </a:rPr>
              <a:t>EMOCJE</a:t>
            </a:r>
            <a:r>
              <a:rPr lang="en-US" sz="2000"/>
              <a:t> </a:t>
            </a:r>
          </a:p>
        </p:txBody>
      </p:sp>
      <p:sp>
        <p:nvSpPr>
          <p:cNvPr id="112" name="Rectangle 1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14" name="Rectangle 1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39955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8" name="Rectangle 87">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4" descr="Mężczyzna ze słuchawkami na balkonie w mieście o zachodzie słońca">
            <a:extLst>
              <a:ext uri="{FF2B5EF4-FFF2-40B4-BE49-F238E27FC236}">
                <a16:creationId xmlns:a16="http://schemas.microsoft.com/office/drawing/2014/main" id="{DD5ECB04-A86D-42FA-A835-C9FCE254C78A}"/>
              </a:ext>
            </a:extLst>
          </p:cNvPr>
          <p:cNvPicPr>
            <a:picLocks noChangeAspect="1"/>
          </p:cNvPicPr>
          <p:nvPr/>
        </p:nvPicPr>
        <p:blipFill rotWithShape="1">
          <a:blip r:embed="rId2"/>
          <a:srcRect t="5200" r="27310" b="3890"/>
          <a:stretch/>
        </p:blipFill>
        <p:spPr>
          <a:xfrm>
            <a:off x="3522468" y="10"/>
            <a:ext cx="8669532" cy="6857990"/>
          </a:xfrm>
          <a:prstGeom prst="rect">
            <a:avLst/>
          </a:prstGeom>
        </p:spPr>
      </p:pic>
      <p:sp>
        <p:nvSpPr>
          <p:cNvPr id="90" name="Rectangle 89">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6064E184-6841-4665-9069-DDD03A9A7623}"/>
              </a:ext>
            </a:extLst>
          </p:cNvPr>
          <p:cNvSpPr>
            <a:spLocks noGrp="1"/>
          </p:cNvSpPr>
          <p:nvPr>
            <p:ph type="title"/>
          </p:nvPr>
        </p:nvSpPr>
        <p:spPr>
          <a:xfrm>
            <a:off x="371094" y="1161288"/>
            <a:ext cx="3438144" cy="1124712"/>
          </a:xfrm>
        </p:spPr>
        <p:txBody>
          <a:bodyPr vert="horz" lIns="91440" tIns="45720" rIns="91440" bIns="45720" rtlCol="0" anchor="b">
            <a:normAutofit/>
          </a:bodyPr>
          <a:lstStyle/>
          <a:p>
            <a:r>
              <a:rPr lang="en-US" sz="2800"/>
              <a:t>Co zrobić gdy mamy zły humor? </a:t>
            </a:r>
          </a:p>
        </p:txBody>
      </p:sp>
      <p:sp>
        <p:nvSpPr>
          <p:cNvPr id="92" name="Rectangle 91">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94" name="Rectangle 93">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ymbol zastępczy zawartości 2">
            <a:extLst>
              <a:ext uri="{FF2B5EF4-FFF2-40B4-BE49-F238E27FC236}">
                <a16:creationId xmlns:a16="http://schemas.microsoft.com/office/drawing/2014/main" id="{7E6D2214-AB81-4F33-8FD1-8BC10374192C}"/>
              </a:ext>
            </a:extLst>
          </p:cNvPr>
          <p:cNvSpPr>
            <a:spLocks noGrp="1"/>
          </p:cNvSpPr>
          <p:nvPr>
            <p:ph idx="1"/>
          </p:nvPr>
        </p:nvSpPr>
        <p:spPr>
          <a:xfrm>
            <a:off x="371094" y="2718054"/>
            <a:ext cx="3438906" cy="3207258"/>
          </a:xfrm>
        </p:spPr>
        <p:txBody>
          <a:bodyPr vert="horz" lIns="91440" tIns="45720" rIns="91440" bIns="45720" rtlCol="0" anchor="t">
            <a:noAutofit/>
          </a:bodyPr>
          <a:lstStyle/>
          <a:p>
            <a:pPr marL="0" indent="0">
              <a:buNone/>
            </a:pPr>
            <a:r>
              <a:rPr lang="en-US" dirty="0" err="1"/>
              <a:t>Posłuchaj</a:t>
            </a:r>
            <a:r>
              <a:rPr lang="en-US" dirty="0"/>
              <a:t> </a:t>
            </a:r>
            <a:r>
              <a:rPr lang="en-US" dirty="0" err="1"/>
              <a:t>swojej</a:t>
            </a:r>
            <a:r>
              <a:rPr lang="en-US" dirty="0"/>
              <a:t> </a:t>
            </a:r>
            <a:r>
              <a:rPr lang="en-US" dirty="0" err="1"/>
              <a:t>ulubionej</a:t>
            </a:r>
            <a:r>
              <a:rPr lang="en-US" dirty="0"/>
              <a:t> </a:t>
            </a:r>
            <a:r>
              <a:rPr lang="en-US" dirty="0" err="1"/>
              <a:t>muzyki</a:t>
            </a:r>
            <a:r>
              <a:rPr lang="en-US" dirty="0"/>
              <a:t>. Ona </a:t>
            </a:r>
            <a:r>
              <a:rPr lang="en-US" dirty="0" err="1"/>
              <a:t>zawsze</a:t>
            </a:r>
            <a:r>
              <a:rPr lang="en-US" dirty="0"/>
              <a:t> </a:t>
            </a:r>
            <a:r>
              <a:rPr lang="en-US" dirty="0" err="1"/>
              <a:t>pomoga</a:t>
            </a:r>
            <a:r>
              <a:rPr lang="en-US" dirty="0"/>
              <a:t>. </a:t>
            </a:r>
            <a:endParaRPr lang="en-US" dirty="0">
              <a:cs typeface="Calibri"/>
            </a:endParaRPr>
          </a:p>
          <a:p>
            <a:pPr marL="0" indent="0">
              <a:buNone/>
            </a:pPr>
            <a:r>
              <a:rPr lang="en-US" dirty="0" err="1">
                <a:cs typeface="Calibri"/>
              </a:rPr>
              <a:t>Możesz</a:t>
            </a:r>
            <a:r>
              <a:rPr lang="en-US" dirty="0">
                <a:cs typeface="Calibri"/>
              </a:rPr>
              <a:t> </a:t>
            </a:r>
            <a:r>
              <a:rPr lang="en-US" dirty="0" err="1">
                <a:cs typeface="Calibri"/>
              </a:rPr>
              <a:t>równiez</a:t>
            </a:r>
            <a:r>
              <a:rPr lang="en-US" dirty="0">
                <a:cs typeface="Calibri"/>
              </a:rPr>
              <a:t> </a:t>
            </a:r>
            <a:r>
              <a:rPr lang="en-US" dirty="0" err="1">
                <a:cs typeface="Calibri"/>
              </a:rPr>
              <a:t>wyjść</a:t>
            </a:r>
            <a:r>
              <a:rPr lang="en-US" dirty="0">
                <a:cs typeface="Calibri"/>
              </a:rPr>
              <a:t> </a:t>
            </a:r>
            <a:r>
              <a:rPr lang="en-US" dirty="0" err="1">
                <a:cs typeface="Calibri"/>
              </a:rPr>
              <a:t>na</a:t>
            </a:r>
            <a:r>
              <a:rPr lang="en-US" dirty="0">
                <a:cs typeface="Calibri"/>
              </a:rPr>
              <a:t> spacer.</a:t>
            </a:r>
          </a:p>
          <a:p>
            <a:pPr marL="0" indent="0">
              <a:buNone/>
            </a:pPr>
            <a:r>
              <a:rPr lang="en-US" dirty="0">
                <a:cs typeface="Calibri"/>
              </a:rPr>
              <a:t>Poczytaj </a:t>
            </a:r>
            <a:r>
              <a:rPr lang="en-US" dirty="0" err="1">
                <a:cs typeface="Calibri"/>
              </a:rPr>
              <a:t>książkę</a:t>
            </a:r>
            <a:r>
              <a:rPr lang="en-US" dirty="0">
                <a:cs typeface="Calibri"/>
              </a:rPr>
              <a:t>. </a:t>
            </a:r>
            <a:r>
              <a:rPr lang="en-US" dirty="0" err="1">
                <a:cs typeface="Calibri"/>
              </a:rPr>
              <a:t>Spróbuj</a:t>
            </a:r>
            <a:r>
              <a:rPr lang="en-US" dirty="0">
                <a:cs typeface="Calibri"/>
              </a:rPr>
              <a:t> </a:t>
            </a:r>
            <a:r>
              <a:rPr lang="en-US" dirty="0" err="1">
                <a:cs typeface="Calibri"/>
              </a:rPr>
              <a:t>znaleźć</a:t>
            </a:r>
            <a:r>
              <a:rPr lang="en-US" dirty="0">
                <a:cs typeface="Calibri"/>
              </a:rPr>
              <a:t> </a:t>
            </a:r>
            <a:r>
              <a:rPr lang="en-US" dirty="0" err="1">
                <a:cs typeface="Calibri"/>
              </a:rPr>
              <a:t>taką</a:t>
            </a:r>
            <a:r>
              <a:rPr lang="en-US" dirty="0">
                <a:cs typeface="Calibri"/>
              </a:rPr>
              <a:t> </a:t>
            </a:r>
            <a:r>
              <a:rPr lang="en-US" dirty="0" err="1">
                <a:cs typeface="Calibri"/>
              </a:rPr>
              <a:t>która</a:t>
            </a:r>
            <a:r>
              <a:rPr lang="en-US" dirty="0">
                <a:cs typeface="Calibri"/>
              </a:rPr>
              <a:t> jest </a:t>
            </a:r>
            <a:r>
              <a:rPr lang="en-US" dirty="0" err="1">
                <a:cs typeface="Calibri"/>
              </a:rPr>
              <a:t>ciekawa</a:t>
            </a:r>
            <a:r>
              <a:rPr lang="en-US" dirty="0">
                <a:cs typeface="Calibri"/>
              </a:rPr>
              <a:t>  </a:t>
            </a:r>
          </a:p>
          <a:p>
            <a:pPr marL="0" indent="0">
              <a:buNone/>
            </a:pPr>
            <a:endParaRPr lang="en-US">
              <a:cs typeface="Calibri"/>
            </a:endParaRPr>
          </a:p>
        </p:txBody>
      </p:sp>
    </p:spTree>
    <p:extLst>
      <p:ext uri="{BB962C8B-B14F-4D97-AF65-F5344CB8AC3E}">
        <p14:creationId xmlns:p14="http://schemas.microsoft.com/office/powerpoint/2010/main" val="12595046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Obraz 4" descr="Mężczyzna na wózku">
            <a:extLst>
              <a:ext uri="{FF2B5EF4-FFF2-40B4-BE49-F238E27FC236}">
                <a16:creationId xmlns:a16="http://schemas.microsoft.com/office/drawing/2014/main" id="{0E1BD98A-7E74-40BB-A483-54ECC18B8FC1}"/>
              </a:ext>
            </a:extLst>
          </p:cNvPr>
          <p:cNvPicPr>
            <a:picLocks noChangeAspect="1"/>
          </p:cNvPicPr>
          <p:nvPr/>
        </p:nvPicPr>
        <p:blipFill rotWithShape="1">
          <a:blip r:embed="rId2"/>
          <a:srcRect t="12412" r="-1" b="3296"/>
          <a:stretch/>
        </p:blipFill>
        <p:spPr>
          <a:xfrm>
            <a:off x="20" y="10"/>
            <a:ext cx="12188932" cy="6857990"/>
          </a:xfrm>
          <a:prstGeom prst="rect">
            <a:avLst/>
          </a:prstGeom>
        </p:spPr>
      </p:pic>
      <p:sp>
        <p:nvSpPr>
          <p:cNvPr id="6" name="Freeform: Shape 8">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ytuł 1">
            <a:extLst>
              <a:ext uri="{FF2B5EF4-FFF2-40B4-BE49-F238E27FC236}">
                <a16:creationId xmlns:a16="http://schemas.microsoft.com/office/drawing/2014/main" id="{841E789F-809F-4847-858F-0D8C99AF6CD4}"/>
              </a:ext>
            </a:extLst>
          </p:cNvPr>
          <p:cNvSpPr>
            <a:spLocks noGrp="1"/>
          </p:cNvSpPr>
          <p:nvPr>
            <p:ph type="title"/>
          </p:nvPr>
        </p:nvSpPr>
        <p:spPr>
          <a:xfrm>
            <a:off x="618062" y="4185749"/>
            <a:ext cx="9265771" cy="622836"/>
          </a:xfrm>
        </p:spPr>
        <p:txBody>
          <a:bodyPr>
            <a:normAutofit/>
          </a:bodyPr>
          <a:lstStyle/>
          <a:p>
            <a:r>
              <a:rPr lang="pl-PL" sz="3600">
                <a:cs typeface="Calibri Light"/>
              </a:rPr>
              <a:t>Co zrobić gdy potrzebujemy z kimś porozmawiać?</a:t>
            </a:r>
            <a:endParaRPr lang="pl-PL" sz="3600"/>
          </a:p>
        </p:txBody>
      </p:sp>
      <p:sp>
        <p:nvSpPr>
          <p:cNvPr id="3" name="Symbol zastępczy zawartości 2">
            <a:extLst>
              <a:ext uri="{FF2B5EF4-FFF2-40B4-BE49-F238E27FC236}">
                <a16:creationId xmlns:a16="http://schemas.microsoft.com/office/drawing/2014/main" id="{D63562C8-0EB2-4FC8-AB54-7525E5C051DF}"/>
              </a:ext>
            </a:extLst>
          </p:cNvPr>
          <p:cNvSpPr>
            <a:spLocks noGrp="1"/>
          </p:cNvSpPr>
          <p:nvPr>
            <p:ph idx="1"/>
          </p:nvPr>
        </p:nvSpPr>
        <p:spPr>
          <a:xfrm>
            <a:off x="618063" y="4856921"/>
            <a:ext cx="9565028" cy="1249240"/>
          </a:xfrm>
        </p:spPr>
        <p:txBody>
          <a:bodyPr vert="horz" lIns="91440" tIns="45720" rIns="91440" bIns="45720" rtlCol="0" anchor="t">
            <a:normAutofit/>
          </a:bodyPr>
          <a:lstStyle/>
          <a:p>
            <a:r>
              <a:rPr lang="pl-PL">
                <a:cs typeface="Calibri"/>
              </a:rPr>
              <a:t>Często nie wiemy co zrobić w takiej sytuacji. Wtedy  warto zwrócić się do zaufanej przez nas osoby może to być np. mama, przyjaciel, a nawet nauczyciel.</a:t>
            </a:r>
          </a:p>
        </p:txBody>
      </p:sp>
    </p:spTree>
    <p:extLst>
      <p:ext uri="{BB962C8B-B14F-4D97-AF65-F5344CB8AC3E}">
        <p14:creationId xmlns:p14="http://schemas.microsoft.com/office/powerpoint/2010/main" val="20396030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4" descr="Osoba biegnąca szybko w celu przeskoczenia przepaści między dwiema górami">
            <a:extLst>
              <a:ext uri="{FF2B5EF4-FFF2-40B4-BE49-F238E27FC236}">
                <a16:creationId xmlns:a16="http://schemas.microsoft.com/office/drawing/2014/main" id="{B836DE41-53EE-4601-B350-92C322845CF7}"/>
              </a:ext>
            </a:extLst>
          </p:cNvPr>
          <p:cNvPicPr>
            <a:picLocks noChangeAspect="1"/>
          </p:cNvPicPr>
          <p:nvPr/>
        </p:nvPicPr>
        <p:blipFill rotWithShape="1">
          <a:blip r:embed="rId2">
            <a:alphaModFix amt="40000"/>
          </a:blip>
          <a:srcRect t="15730"/>
          <a:stretch/>
        </p:blipFill>
        <p:spPr>
          <a:xfrm>
            <a:off x="20" y="10"/>
            <a:ext cx="12191979" cy="6857990"/>
          </a:xfrm>
          <a:prstGeom prst="rect">
            <a:avLst/>
          </a:prstGeom>
        </p:spPr>
      </p:pic>
      <p:sp>
        <p:nvSpPr>
          <p:cNvPr id="2" name="Tytuł 1">
            <a:extLst>
              <a:ext uri="{FF2B5EF4-FFF2-40B4-BE49-F238E27FC236}">
                <a16:creationId xmlns:a16="http://schemas.microsoft.com/office/drawing/2014/main" id="{23F67A02-9A79-4EF7-A748-2C3992200CCA}"/>
              </a:ext>
            </a:extLst>
          </p:cNvPr>
          <p:cNvSpPr>
            <a:spLocks noGrp="1"/>
          </p:cNvSpPr>
          <p:nvPr>
            <p:ph type="title"/>
          </p:nvPr>
        </p:nvSpPr>
        <p:spPr>
          <a:xfrm>
            <a:off x="841249" y="941832"/>
            <a:ext cx="10506456" cy="2057400"/>
          </a:xfrm>
        </p:spPr>
        <p:txBody>
          <a:bodyPr anchor="b">
            <a:normAutofit/>
          </a:bodyPr>
          <a:lstStyle/>
          <a:p>
            <a:r>
              <a:rPr lang="pl-PL" sz="5000">
                <a:cs typeface="Calibri Light"/>
              </a:rPr>
              <a:t>Stres </a:t>
            </a:r>
            <a:endParaRPr lang="pl-PL" sz="5000"/>
          </a:p>
        </p:txBody>
      </p:sp>
      <p:sp>
        <p:nvSpPr>
          <p:cNvPr id="7" name="Rectangle 1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 name="Rectangle 1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ymbol zastępczy zawartości 2">
            <a:extLst>
              <a:ext uri="{FF2B5EF4-FFF2-40B4-BE49-F238E27FC236}">
                <a16:creationId xmlns:a16="http://schemas.microsoft.com/office/drawing/2014/main" id="{2EFF20EF-A018-43DF-BEC2-4DC5B27DB447}"/>
              </a:ext>
            </a:extLst>
          </p:cNvPr>
          <p:cNvSpPr>
            <a:spLocks noGrp="1"/>
          </p:cNvSpPr>
          <p:nvPr>
            <p:ph idx="1"/>
          </p:nvPr>
        </p:nvSpPr>
        <p:spPr>
          <a:xfrm>
            <a:off x="841248" y="3559661"/>
            <a:ext cx="10506456" cy="2670048"/>
          </a:xfrm>
        </p:spPr>
        <p:txBody>
          <a:bodyPr vert="horz" lIns="91440" tIns="45720" rIns="91440" bIns="45720" rtlCol="0" anchor="t">
            <a:normAutofit/>
          </a:bodyPr>
          <a:lstStyle/>
          <a:p>
            <a:r>
              <a:rPr lang="pl-PL" dirty="0">
                <a:cs typeface="Calibri"/>
              </a:rPr>
              <a:t> Gdy znajdujemy się w trudnej sytuacji zaczynamy się stresować. Wtedy warto pomyśleć o czymś co kojarzy nam się ze spokojem. Można również wziąć parę wdechów. To także pomaga.</a:t>
            </a:r>
          </a:p>
        </p:txBody>
      </p:sp>
    </p:spTree>
    <p:extLst>
      <p:ext uri="{BB962C8B-B14F-4D97-AF65-F5344CB8AC3E}">
        <p14:creationId xmlns:p14="http://schemas.microsoft.com/office/powerpoint/2010/main" val="30982470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5" descr="Żółty parasol w morzu wielu czarnych parasoli">
            <a:extLst>
              <a:ext uri="{FF2B5EF4-FFF2-40B4-BE49-F238E27FC236}">
                <a16:creationId xmlns:a16="http://schemas.microsoft.com/office/drawing/2014/main" id="{516557A8-9856-4F65-9D21-4CB5CF5B4B15}"/>
              </a:ext>
            </a:extLst>
          </p:cNvPr>
          <p:cNvPicPr>
            <a:picLocks noChangeAspect="1"/>
          </p:cNvPicPr>
          <p:nvPr/>
        </p:nvPicPr>
        <p:blipFill rotWithShape="1">
          <a:blip r:embed="rId2">
            <a:alphaModFix amt="40000"/>
          </a:blip>
          <a:srcRect/>
          <a:stretch/>
        </p:blipFill>
        <p:spPr>
          <a:xfrm>
            <a:off x="20" y="10"/>
            <a:ext cx="12191979" cy="6857990"/>
          </a:xfrm>
          <a:prstGeom prst="rect">
            <a:avLst/>
          </a:prstGeom>
        </p:spPr>
      </p:pic>
      <p:sp>
        <p:nvSpPr>
          <p:cNvPr id="2" name="Tytuł 1">
            <a:extLst>
              <a:ext uri="{FF2B5EF4-FFF2-40B4-BE49-F238E27FC236}">
                <a16:creationId xmlns:a16="http://schemas.microsoft.com/office/drawing/2014/main" id="{07848016-B3A1-4556-9870-A3270C54E643}"/>
              </a:ext>
            </a:extLst>
          </p:cNvPr>
          <p:cNvSpPr>
            <a:spLocks noGrp="1"/>
          </p:cNvSpPr>
          <p:nvPr>
            <p:ph type="title"/>
          </p:nvPr>
        </p:nvSpPr>
        <p:spPr>
          <a:xfrm>
            <a:off x="841249" y="941832"/>
            <a:ext cx="10506456" cy="2057400"/>
          </a:xfrm>
        </p:spPr>
        <p:txBody>
          <a:bodyPr anchor="b">
            <a:normAutofit/>
          </a:bodyPr>
          <a:lstStyle/>
          <a:p>
            <a:r>
              <a:rPr lang="pl-PL" sz="5000">
                <a:cs typeface="Calibri Light"/>
              </a:rPr>
              <a:t>Nienawiść i złość </a:t>
            </a:r>
            <a:endParaRPr lang="pl-PL" sz="5000"/>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ymbol zastępczy zawartości 2">
            <a:extLst>
              <a:ext uri="{FF2B5EF4-FFF2-40B4-BE49-F238E27FC236}">
                <a16:creationId xmlns:a16="http://schemas.microsoft.com/office/drawing/2014/main" id="{87B6069A-DCC5-4DD8-8163-8A9F6D18815A}"/>
              </a:ext>
            </a:extLst>
          </p:cNvPr>
          <p:cNvSpPr>
            <a:spLocks noGrp="1"/>
          </p:cNvSpPr>
          <p:nvPr>
            <p:ph idx="1"/>
          </p:nvPr>
        </p:nvSpPr>
        <p:spPr>
          <a:xfrm>
            <a:off x="841248" y="3502152"/>
            <a:ext cx="10506456" cy="2670048"/>
          </a:xfrm>
        </p:spPr>
        <p:txBody>
          <a:bodyPr vert="horz" lIns="91440" tIns="45720" rIns="91440" bIns="45720" rtlCol="0" anchor="t">
            <a:normAutofit/>
          </a:bodyPr>
          <a:lstStyle/>
          <a:p>
            <a:r>
              <a:rPr lang="pl-PL" dirty="0">
                <a:cs typeface="Calibri"/>
              </a:rPr>
              <a:t>Możemy znaleźć się w sytuacji w której jesteśmy bardzo źli. Nie warto wtedy załatwiać spraw poprzez przemoc fizyczną. Warto wtedy zastanowić się co my lub ktoś zrobił źle i spokojnie porozmawiać.</a:t>
            </a:r>
          </a:p>
        </p:txBody>
      </p:sp>
      <p:pic>
        <p:nvPicPr>
          <p:cNvPr id="4" name="Obraz 4" descr="Odciski palców ukazane na szkle">
            <a:extLst>
              <a:ext uri="{FF2B5EF4-FFF2-40B4-BE49-F238E27FC236}">
                <a16:creationId xmlns:a16="http://schemas.microsoft.com/office/drawing/2014/main" id="{E8A99F28-A1A3-4578-8C09-8DD6A21DF11B}"/>
              </a:ext>
            </a:extLst>
          </p:cNvPr>
          <p:cNvPicPr>
            <a:picLocks noChangeAspect="1"/>
          </p:cNvPicPr>
          <p:nvPr/>
        </p:nvPicPr>
        <p:blipFill>
          <a:blip r:embed="rId3"/>
          <a:stretch>
            <a:fillRect/>
          </a:stretch>
        </p:blipFill>
        <p:spPr>
          <a:xfrm>
            <a:off x="-11493260" y="1712866"/>
            <a:ext cx="2743200" cy="2052042"/>
          </a:xfrm>
          <a:prstGeom prst="rect">
            <a:avLst/>
          </a:prstGeom>
        </p:spPr>
      </p:pic>
    </p:spTree>
    <p:extLst>
      <p:ext uri="{BB962C8B-B14F-4D97-AF65-F5344CB8AC3E}">
        <p14:creationId xmlns:p14="http://schemas.microsoft.com/office/powerpoint/2010/main" val="29212603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4" descr="Zarys boku twarzy">
            <a:extLst>
              <a:ext uri="{FF2B5EF4-FFF2-40B4-BE49-F238E27FC236}">
                <a16:creationId xmlns:a16="http://schemas.microsoft.com/office/drawing/2014/main" id="{50BB1A94-3B7F-42B5-A33F-9573B2F3448C}"/>
              </a:ext>
            </a:extLst>
          </p:cNvPr>
          <p:cNvPicPr>
            <a:picLocks noChangeAspect="1"/>
          </p:cNvPicPr>
          <p:nvPr/>
        </p:nvPicPr>
        <p:blipFill rotWithShape="1">
          <a:blip r:embed="rId2">
            <a:alphaModFix amt="40000"/>
          </a:blip>
          <a:srcRect t="15730"/>
          <a:stretch/>
        </p:blipFill>
        <p:spPr>
          <a:xfrm>
            <a:off x="20" y="10"/>
            <a:ext cx="12191979" cy="6857990"/>
          </a:xfrm>
          <a:prstGeom prst="rect">
            <a:avLst/>
          </a:prstGeom>
        </p:spPr>
      </p:pic>
      <p:sp>
        <p:nvSpPr>
          <p:cNvPr id="2" name="Tytuł 1">
            <a:extLst>
              <a:ext uri="{FF2B5EF4-FFF2-40B4-BE49-F238E27FC236}">
                <a16:creationId xmlns:a16="http://schemas.microsoft.com/office/drawing/2014/main" id="{3F93022A-3919-4620-BDC5-CC970D4964AE}"/>
              </a:ext>
            </a:extLst>
          </p:cNvPr>
          <p:cNvSpPr>
            <a:spLocks noGrp="1"/>
          </p:cNvSpPr>
          <p:nvPr>
            <p:ph type="title"/>
          </p:nvPr>
        </p:nvSpPr>
        <p:spPr>
          <a:xfrm>
            <a:off x="841249" y="941832"/>
            <a:ext cx="10506456" cy="2057400"/>
          </a:xfrm>
        </p:spPr>
        <p:txBody>
          <a:bodyPr anchor="b">
            <a:normAutofit/>
          </a:bodyPr>
          <a:lstStyle/>
          <a:p>
            <a:r>
              <a:rPr lang="pl-PL" sz="5000">
                <a:cs typeface="Calibri Light"/>
              </a:rPr>
              <a:t>Smutek </a:t>
            </a:r>
            <a:endParaRPr lang="pl-PL" sz="5000"/>
          </a:p>
        </p:txBody>
      </p:sp>
      <p:sp>
        <p:nvSpPr>
          <p:cNvPr id="11" name="Rectangle 1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ymbol zastępczy zawartości 2">
            <a:extLst>
              <a:ext uri="{FF2B5EF4-FFF2-40B4-BE49-F238E27FC236}">
                <a16:creationId xmlns:a16="http://schemas.microsoft.com/office/drawing/2014/main" id="{486BFA92-0410-464E-9CC2-35A47EE10A05}"/>
              </a:ext>
            </a:extLst>
          </p:cNvPr>
          <p:cNvSpPr>
            <a:spLocks noGrp="1"/>
          </p:cNvSpPr>
          <p:nvPr>
            <p:ph idx="1"/>
          </p:nvPr>
        </p:nvSpPr>
        <p:spPr>
          <a:xfrm>
            <a:off x="841248" y="3502152"/>
            <a:ext cx="10506456" cy="2670048"/>
          </a:xfrm>
        </p:spPr>
        <p:txBody>
          <a:bodyPr vert="horz" lIns="91440" tIns="45720" rIns="91440" bIns="45720" rtlCol="0" anchor="t">
            <a:normAutofit/>
          </a:bodyPr>
          <a:lstStyle/>
          <a:p>
            <a:r>
              <a:rPr lang="pl-PL" dirty="0">
                <a:cs typeface="Calibri"/>
              </a:rPr>
              <a:t>Zazwyczaj czujemy smutek gdy stało się coś czego nie chcieliśmy lub nie oczekiwaliśmy. Przykładem takiej sytuacji jest choćby zła ocena ze sprawdzianu, ale nie tylko. Może być to również słaby dzień w pracy. Wtedy pomyślmy w jaki sposób możemy poprawić swój nastrój. </a:t>
            </a:r>
            <a:endParaRPr lang="pl-PL">
              <a:cs typeface="Calibri"/>
            </a:endParaRPr>
          </a:p>
        </p:txBody>
      </p:sp>
    </p:spTree>
    <p:extLst>
      <p:ext uri="{BB962C8B-B14F-4D97-AF65-F5344CB8AC3E}">
        <p14:creationId xmlns:p14="http://schemas.microsoft.com/office/powerpoint/2010/main" val="12766814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5" descr="Mężczyzna w zielonej Cap">
            <a:extLst>
              <a:ext uri="{FF2B5EF4-FFF2-40B4-BE49-F238E27FC236}">
                <a16:creationId xmlns:a16="http://schemas.microsoft.com/office/drawing/2014/main" id="{7AA69A0A-2B45-4F51-A295-07EBFEEB3DE3}"/>
              </a:ext>
            </a:extLst>
          </p:cNvPr>
          <p:cNvPicPr>
            <a:picLocks noChangeAspect="1"/>
          </p:cNvPicPr>
          <p:nvPr/>
        </p:nvPicPr>
        <p:blipFill rotWithShape="1">
          <a:blip r:embed="rId2">
            <a:alphaModFix amt="40000"/>
          </a:blip>
          <a:srcRect t="1090" b="14640"/>
          <a:stretch/>
        </p:blipFill>
        <p:spPr>
          <a:xfrm>
            <a:off x="20" y="10"/>
            <a:ext cx="12191979" cy="6857990"/>
          </a:xfrm>
          <a:prstGeom prst="rect">
            <a:avLst/>
          </a:prstGeom>
        </p:spPr>
      </p:pic>
      <p:sp>
        <p:nvSpPr>
          <p:cNvPr id="2" name="Tytuł 1">
            <a:extLst>
              <a:ext uri="{FF2B5EF4-FFF2-40B4-BE49-F238E27FC236}">
                <a16:creationId xmlns:a16="http://schemas.microsoft.com/office/drawing/2014/main" id="{5381A1B2-0CA5-4F1E-B4B0-BA84CC53B505}"/>
              </a:ext>
            </a:extLst>
          </p:cNvPr>
          <p:cNvSpPr>
            <a:spLocks noGrp="1"/>
          </p:cNvSpPr>
          <p:nvPr>
            <p:ph type="title"/>
          </p:nvPr>
        </p:nvSpPr>
        <p:spPr>
          <a:xfrm>
            <a:off x="841249" y="941832"/>
            <a:ext cx="10506456" cy="2057400"/>
          </a:xfrm>
        </p:spPr>
        <p:txBody>
          <a:bodyPr anchor="b">
            <a:normAutofit/>
          </a:bodyPr>
          <a:lstStyle/>
          <a:p>
            <a:r>
              <a:rPr lang="pl-PL" sz="5000">
                <a:cs typeface="Calibri Light"/>
              </a:rPr>
              <a:t>Niska samoocena </a:t>
            </a:r>
            <a:endParaRPr lang="pl-PL" sz="5000"/>
          </a:p>
        </p:txBody>
      </p:sp>
      <p:sp>
        <p:nvSpPr>
          <p:cNvPr id="20" name="Rectangle 19">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2" name="Rectangle 21">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ymbol zastępczy zawartości 2">
            <a:extLst>
              <a:ext uri="{FF2B5EF4-FFF2-40B4-BE49-F238E27FC236}">
                <a16:creationId xmlns:a16="http://schemas.microsoft.com/office/drawing/2014/main" id="{F906D34A-1E02-4BB1-8E67-62851AB2CBB7}"/>
              </a:ext>
            </a:extLst>
          </p:cNvPr>
          <p:cNvSpPr>
            <a:spLocks noGrp="1"/>
          </p:cNvSpPr>
          <p:nvPr>
            <p:ph idx="1"/>
          </p:nvPr>
        </p:nvSpPr>
        <p:spPr>
          <a:xfrm>
            <a:off x="841248" y="3502152"/>
            <a:ext cx="10506456" cy="2670048"/>
          </a:xfrm>
        </p:spPr>
        <p:txBody>
          <a:bodyPr vert="horz" lIns="91440" tIns="45720" rIns="91440" bIns="45720" rtlCol="0" anchor="t">
            <a:normAutofit/>
          </a:bodyPr>
          <a:lstStyle/>
          <a:p>
            <a:r>
              <a:rPr lang="pl-PL" dirty="0">
                <a:cs typeface="Calibri"/>
              </a:rPr>
              <a:t>Czujemy się wtedy bezwartościowi. Zawsze trzeba pamiętać, że każdy ma jakieś mocne strony. Można spisać je sobie na kartce i o niej pamiętać. W sytuacji w której uważamy, że nic nie umiemy warto na nią spojrzeć i uświadomić sobie, że jednak jesteśmy w czymś  dobrzy. </a:t>
            </a:r>
          </a:p>
        </p:txBody>
      </p:sp>
    </p:spTree>
    <p:extLst>
      <p:ext uri="{BB962C8B-B14F-4D97-AF65-F5344CB8AC3E}">
        <p14:creationId xmlns:p14="http://schemas.microsoft.com/office/powerpoint/2010/main" val="30239269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4" descr="Kobieta z różowym turtleneck">
            <a:extLst>
              <a:ext uri="{FF2B5EF4-FFF2-40B4-BE49-F238E27FC236}">
                <a16:creationId xmlns:a16="http://schemas.microsoft.com/office/drawing/2014/main" id="{1A421DC9-068A-4F01-BD98-9AC2D2467FDF}"/>
              </a:ext>
            </a:extLst>
          </p:cNvPr>
          <p:cNvPicPr>
            <a:picLocks noChangeAspect="1"/>
          </p:cNvPicPr>
          <p:nvPr/>
        </p:nvPicPr>
        <p:blipFill rotWithShape="1">
          <a:blip r:embed="rId2"/>
          <a:srcRect l="1483" t="9091" r="21806"/>
          <a:stretch/>
        </p:blipFill>
        <p:spPr>
          <a:xfrm>
            <a:off x="3522468" y="10"/>
            <a:ext cx="8669532" cy="6857990"/>
          </a:xfrm>
          <a:prstGeom prst="rect">
            <a:avLst/>
          </a:prstGeom>
        </p:spPr>
      </p:pic>
      <p:sp>
        <p:nvSpPr>
          <p:cNvPr id="33" name="Rectangle 32">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17B22E1A-9828-4B35-984B-D478C08D974C}"/>
              </a:ext>
            </a:extLst>
          </p:cNvPr>
          <p:cNvSpPr>
            <a:spLocks noGrp="1"/>
          </p:cNvSpPr>
          <p:nvPr>
            <p:ph type="title"/>
          </p:nvPr>
        </p:nvSpPr>
        <p:spPr>
          <a:xfrm>
            <a:off x="371094" y="1161288"/>
            <a:ext cx="3438144" cy="1124712"/>
          </a:xfrm>
        </p:spPr>
        <p:txBody>
          <a:bodyPr anchor="b">
            <a:normAutofit/>
          </a:bodyPr>
          <a:lstStyle/>
          <a:p>
            <a:r>
              <a:rPr lang="pl-PL" sz="2200">
                <a:cs typeface="Calibri Light"/>
              </a:rPr>
              <a:t>Z kim możemy porozmawiać gdy nie radzimy sobie z emocjami?</a:t>
            </a:r>
          </a:p>
        </p:txBody>
      </p:sp>
      <p:sp>
        <p:nvSpPr>
          <p:cNvPr id="35" name="Rectangle 3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7" name="Rectangle 3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ymbol zastępczy zawartości 2">
            <a:extLst>
              <a:ext uri="{FF2B5EF4-FFF2-40B4-BE49-F238E27FC236}">
                <a16:creationId xmlns:a16="http://schemas.microsoft.com/office/drawing/2014/main" id="{E1883324-FD40-4806-B35F-CAAADF47A8D4}"/>
              </a:ext>
            </a:extLst>
          </p:cNvPr>
          <p:cNvSpPr>
            <a:spLocks noGrp="1"/>
          </p:cNvSpPr>
          <p:nvPr>
            <p:ph idx="1"/>
          </p:nvPr>
        </p:nvSpPr>
        <p:spPr>
          <a:xfrm>
            <a:off x="371094" y="2718054"/>
            <a:ext cx="3438906" cy="3207258"/>
          </a:xfrm>
        </p:spPr>
        <p:txBody>
          <a:bodyPr vert="horz" lIns="91440" tIns="45720" rIns="91440" bIns="45720" rtlCol="0" anchor="t">
            <a:normAutofit/>
          </a:bodyPr>
          <a:lstStyle/>
          <a:p>
            <a:r>
              <a:rPr lang="pl-PL" sz="2400" dirty="0">
                <a:cs typeface="Calibri"/>
              </a:rPr>
              <a:t>Jest wiele miejsc do których zawsze możemy zadzwonić i porozmawiać na wszystkie tematy które nas dręczą. Nie musimy się tego wstydzić. </a:t>
            </a:r>
            <a:endParaRPr lang="pl-PL" sz="2400">
              <a:cs typeface="Calibri"/>
            </a:endParaRPr>
          </a:p>
        </p:txBody>
      </p:sp>
    </p:spTree>
    <p:extLst>
      <p:ext uri="{BB962C8B-B14F-4D97-AF65-F5344CB8AC3E}">
        <p14:creationId xmlns:p14="http://schemas.microsoft.com/office/powerpoint/2010/main" val="7349824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ReferenceId xmlns="9179aed8-9c2c-48f3-af3f-445929ac3b2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0E7855BECAB3394FB6703E3ED1EFD896" ma:contentTypeVersion="11" ma:contentTypeDescription="Utwórz nowy dokument." ma:contentTypeScope="" ma:versionID="1d3fc4d89bed90a04935f826c303089c">
  <xsd:schema xmlns:xsd="http://www.w3.org/2001/XMLSchema" xmlns:xs="http://www.w3.org/2001/XMLSchema" xmlns:p="http://schemas.microsoft.com/office/2006/metadata/properties" xmlns:ns2="9179aed8-9c2c-48f3-af3f-445929ac3b29" targetNamespace="http://schemas.microsoft.com/office/2006/metadata/properties" ma:root="true" ma:fieldsID="ad46724e86098030aef25f18b435fbc0" ns2:_="">
    <xsd:import namespace="9179aed8-9c2c-48f3-af3f-445929ac3b29"/>
    <xsd:element name="properties">
      <xsd:complexType>
        <xsd:sequence>
          <xsd:element name="documentManagement">
            <xsd:complexType>
              <xsd:all>
                <xsd:element ref="ns2:ReferenceId" minOccurs="0"/>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179aed8-9c2c-48f3-af3f-445929ac3b29" elementFormDefault="qualified">
    <xsd:import namespace="http://schemas.microsoft.com/office/2006/documentManagement/types"/>
    <xsd:import namespace="http://schemas.microsoft.com/office/infopath/2007/PartnerControls"/>
    <xsd:element name="ReferenceId" ma:index="8" nillable="true" ma:displayName="ReferenceId" ma:indexed="true" ma:internalName="ReferenceId">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zawartości"/>
        <xsd:element ref="dc:title" minOccurs="0" maxOccurs="1" ma:index="4" ma:displayName="Tytu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26C4BE9-33BF-4A53-8535-C9B81A8C9F71}">
  <ds:schemaRefs>
    <ds:schemaRef ds:uri="http://schemas.microsoft.com/office/2006/metadata/properties"/>
    <ds:schemaRef ds:uri="http://schemas.microsoft.com/office/infopath/2007/PartnerControls"/>
    <ds:schemaRef ds:uri="9179aed8-9c2c-48f3-af3f-445929ac3b29"/>
  </ds:schemaRefs>
</ds:datastoreItem>
</file>

<file path=customXml/itemProps2.xml><?xml version="1.0" encoding="utf-8"?>
<ds:datastoreItem xmlns:ds="http://schemas.openxmlformats.org/officeDocument/2006/customXml" ds:itemID="{403656AD-065A-498C-AD32-E42CAE006E05}">
  <ds:schemaRefs>
    <ds:schemaRef ds:uri="http://schemas.microsoft.com/sharepoint/v3/contenttype/forms"/>
  </ds:schemaRefs>
</ds:datastoreItem>
</file>

<file path=customXml/itemProps3.xml><?xml version="1.0" encoding="utf-8"?>
<ds:datastoreItem xmlns:ds="http://schemas.openxmlformats.org/officeDocument/2006/customXml" ds:itemID="{76C8F636-635F-474B-9A24-1A51DCAEECF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179aed8-9c2c-48f3-af3f-445929ac3b2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Panoramiczny</PresentationFormat>
  <Slides>10</Slides>
  <Notes>0</Notes>
  <HiddenSlides>0</HiddenSlides>
  <ScaleCrop>false</ScaleCrop>
  <HeadingPairs>
    <vt:vector size="4" baseType="variant">
      <vt:variant>
        <vt:lpstr>Motyw</vt:lpstr>
      </vt:variant>
      <vt:variant>
        <vt:i4>1</vt:i4>
      </vt:variant>
      <vt:variant>
        <vt:lpstr>Tytuły slajdów</vt:lpstr>
      </vt:variant>
      <vt:variant>
        <vt:i4>10</vt:i4>
      </vt:variant>
    </vt:vector>
  </HeadingPairs>
  <TitlesOfParts>
    <vt:vector size="11" baseType="lpstr">
      <vt:lpstr>Motyw pakietu Office</vt:lpstr>
      <vt:lpstr>Jak radzić sobie z trudnymi emocjami?</vt:lpstr>
      <vt:lpstr>Na początku zastanówmy się czym są emocje. </vt:lpstr>
      <vt:lpstr>Co zrobić gdy mamy zły humor? </vt:lpstr>
      <vt:lpstr>Co zrobić gdy potrzebujemy z kimś porozmawiać?</vt:lpstr>
      <vt:lpstr>Stres </vt:lpstr>
      <vt:lpstr>Nienawiść i złość </vt:lpstr>
      <vt:lpstr>Smutek </vt:lpstr>
      <vt:lpstr>Niska samoocena </vt:lpstr>
      <vt:lpstr>Z kim możemy porozmawiać gdy nie radzimy sobie z emocjami?</vt:lpstr>
      <vt:lpstr>Prezentacje przygotowała  Maja Gwarda kl. 6c</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Jak radzić sobie z trudnymi emocjami?</dc:title>
  <dc:creator/>
  <cp:revision>27</cp:revision>
  <dcterms:created xsi:type="dcterms:W3CDTF">2021-03-29T09:06:54Z</dcterms:created>
  <dcterms:modified xsi:type="dcterms:W3CDTF">2021-04-25T10:26:04Z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3000</vt:r8>
  </property>
  <property fmtid="{D5CDD505-2E9C-101B-9397-08002B2CF9AE}" pid="3" name="ContentTypeId">
    <vt:lpwstr>0x0101000E7855BECAB3394FB6703E3ED1EFD896</vt:lpwstr>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_ExtendedDescription">
    <vt:lpwstr/>
  </property>
</Properties>
</file>