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2" r:id="rId4"/>
  </p:sldMasterIdLst>
  <p:sldIdLst>
    <p:sldId id="256" r:id="rId5"/>
    <p:sldId id="257" r:id="rId6"/>
    <p:sldId id="258" r:id="rId7"/>
    <p:sldId id="259" r:id="rId8"/>
    <p:sldId id="263" r:id="rId9"/>
    <p:sldId id="260" r:id="rId10"/>
    <p:sldId id="273" r:id="rId11"/>
    <p:sldId id="261" r:id="rId12"/>
    <p:sldId id="264" r:id="rId13"/>
    <p:sldId id="267" r:id="rId14"/>
    <p:sldId id="266" r:id="rId15"/>
    <p:sldId id="265" r:id="rId16"/>
    <p:sldId id="270" r:id="rId17"/>
    <p:sldId id="269" r:id="rId18"/>
    <p:sldId id="268" r:id="rId19"/>
    <p:sldId id="271" r:id="rId20"/>
    <p:sldId id="272" r:id="rId21"/>
    <p:sldId id="274" r:id="rId22"/>
    <p:sldId id="275" r:id="rId23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A0C2804-7986-8269-0ABA-5489F12A1E2D}" v="1713" dt="2021-04-17T10:17:18.835"/>
    <p1510:client id="{6DCF47AB-107C-8F69-09EC-6B0259591B89}" v="58" dt="2021-04-12T06:24:50.783"/>
    <p1510:client id="{83BE0736-2D17-901F-60AB-97069623C7CC}" v="13" dt="2021-03-29T15:02:39.744"/>
    <p1510:client id="{BBA3DA50-6E57-450F-B834-99466B1748CC}" v="787" dt="2021-03-29T07:13:39.847"/>
    <p1510:client id="{E611B05D-5220-9584-0905-22CEF418E376}" v="109" dt="2021-04-19T06:16:14.25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4/25/2021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004402"/>
      </p:ext>
    </p:extLst>
  </p:cSld>
  <p:clrMapOvr>
    <a:masterClrMapping/>
  </p:clrMapOvr>
  <p:transition spd="slow">
    <p:strip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4/25/2021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5959112"/>
      </p:ext>
    </p:extLst>
  </p:cSld>
  <p:clrMapOvr>
    <a:masterClrMapping/>
  </p:clrMapOvr>
  <p:transition spd="slow">
    <p:strip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4/25/2021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73703"/>
      </p:ext>
    </p:extLst>
  </p:cSld>
  <p:clrMapOvr>
    <a:masterClrMapping/>
  </p:clrMapOvr>
  <p:transition spd="slow">
    <p:strips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4/25/2021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4488827"/>
      </p:ext>
    </p:extLst>
  </p:cSld>
  <p:clrMapOvr>
    <a:masterClrMapping/>
  </p:clrMapOvr>
  <p:transition spd="slow">
    <p:strips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4/25/2021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6594342"/>
      </p:ext>
    </p:extLst>
  </p:cSld>
  <p:clrMapOvr>
    <a:masterClrMapping/>
  </p:clrMapOvr>
  <p:transition spd="slow">
    <p:strips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4/25/2021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1401085"/>
      </p:ext>
    </p:extLst>
  </p:cSld>
  <p:clrMapOvr>
    <a:masterClrMapping/>
  </p:clrMapOvr>
  <p:transition spd="slow">
    <p:strips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4/25/2021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0529002"/>
      </p:ext>
    </p:extLst>
  </p:cSld>
  <p:clrMapOvr>
    <a:masterClrMapping/>
  </p:clrMapOvr>
  <p:transition spd="slow">
    <p:strips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4/25/2021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133488"/>
      </p:ext>
    </p:extLst>
  </p:cSld>
  <p:clrMapOvr>
    <a:masterClrMapping/>
  </p:clrMapOvr>
  <p:transition spd="slow">
    <p:strips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4/25/2021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999418"/>
      </p:ext>
    </p:extLst>
  </p:cSld>
  <p:clrMapOvr>
    <a:masterClrMapping/>
  </p:clrMapOvr>
  <p:transition spd="slow">
    <p:strip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4/25/2021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2359001"/>
      </p:ext>
    </p:extLst>
  </p:cSld>
  <p:clrMapOvr>
    <a:masterClrMapping/>
  </p:clrMapOvr>
  <p:transition spd="slow">
    <p:strip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4/25/2021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33193"/>
      </p:ext>
    </p:extLst>
  </p:cSld>
  <p:clrMapOvr>
    <a:masterClrMapping/>
  </p:clrMapOvr>
  <p:transition spd="slow">
    <p:strip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4/25/2021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1141659"/>
      </p:ext>
    </p:extLst>
  </p:cSld>
  <p:clrMapOvr>
    <a:masterClrMapping/>
  </p:clrMapOvr>
  <p:transition spd="slow">
    <p:strip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4/25/2021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27109"/>
      </p:ext>
    </p:extLst>
  </p:cSld>
  <p:clrMapOvr>
    <a:masterClrMapping/>
  </p:clrMapOvr>
  <p:transition spd="slow">
    <p:strip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4/25/2021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6546328"/>
      </p:ext>
    </p:extLst>
  </p:cSld>
  <p:clrMapOvr>
    <a:masterClrMapping/>
  </p:clrMapOvr>
  <p:transition spd="slow">
    <p:strip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4/25/2021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1455654"/>
      </p:ext>
    </p:extLst>
  </p:cSld>
  <p:clrMapOvr>
    <a:masterClrMapping/>
  </p:clrMapOvr>
  <p:transition spd="slow">
    <p:strip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4/25/2021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2975468"/>
      </p:ext>
    </p:extLst>
  </p:cSld>
  <p:clrMapOvr>
    <a:masterClrMapping/>
  </p:clrMapOvr>
  <p:transition spd="slow">
    <p:strip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4/25/2021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7486493"/>
      </p:ext>
    </p:extLst>
  </p:cSld>
  <p:clrMapOvr>
    <a:masterClrMapping/>
  </p:clrMapOvr>
  <p:transition spd="slow">
    <p:strip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4/25/2021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367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  <p:sldLayoutId id="2147483707" r:id="rId15"/>
    <p:sldLayoutId id="2147483708" r:id="rId16"/>
    <p:sldLayoutId id="2147483709" r:id="rId17"/>
  </p:sldLayoutIdLst>
  <p:transition spd="slow">
    <p:strips/>
  </p:transition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klasie.uniwersytetdzieci.pl/scenariusz/co-moge-zrobic-ze-swoja-zloscia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www.youtube.com/watch?v=5SmJxq10q3Y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pl.wikipedia.org/wiki/Laura_Pausini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l.wiktionary.org/wiki/przytula%C4%87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hyperlink" Target="https://creativecommons.org/licenses/by-sa/3.0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kurierliteracki.blogspot.com/2017/04/znowu-nie-czytamy-i-co-z-tego.html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zamiastkserowki.edu.pl/2020/03/czas-ograniczenia-dziaalnosci-szkol.html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longredthread.wordpress.com/2013/08/28/poduszka-z-aplikacjami-ptakow/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213024" y="1547582"/>
            <a:ext cx="4075200" cy="222668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l-PL" dirty="0">
                <a:cs typeface="Calibri Light"/>
              </a:rPr>
              <a:t>Jak sobie radzić z trudnymi emocjami?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-5217512" y="3867000"/>
            <a:ext cx="3657030" cy="1400928"/>
          </a:xfrm>
        </p:spPr>
        <p:txBody>
          <a:bodyPr>
            <a:normAutofit/>
          </a:bodyPr>
          <a:lstStyle/>
          <a:p>
            <a:endParaRPr lang="pl-PL"/>
          </a:p>
        </p:txBody>
      </p:sp>
      <p:pic>
        <p:nvPicPr>
          <p:cNvPr id="4" name="Picture 3" descr="Zrównoważone kamienie na kamienistej plaży rankiem">
            <a:extLst>
              <a:ext uri="{FF2B5EF4-FFF2-40B4-BE49-F238E27FC236}">
                <a16:creationId xmlns:a16="http://schemas.microsoft.com/office/drawing/2014/main" id="{AEAAE0DA-D682-4459-A026-3E2CC075CC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507" r="12095" b="-3"/>
          <a:stretch/>
        </p:blipFill>
        <p:spPr>
          <a:xfrm>
            <a:off x="6080462" y="6306"/>
            <a:ext cx="61115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317164"/>
      </p:ext>
    </p:extLst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10C9632-BB6F-48EE-AB65-501878BA5D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587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4EC8AAB6-953B-4D29-9967-3C44D06BB4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171964" y="-140866"/>
            <a:ext cx="6053670" cy="7139732"/>
          </a:xfrm>
          <a:custGeom>
            <a:avLst/>
            <a:gdLst>
              <a:gd name="connsiteX0" fmla="*/ 6053670 w 6053670"/>
              <a:gd name="connsiteY0" fmla="*/ 1098 h 7139732"/>
              <a:gd name="connsiteX1" fmla="*/ 6053670 w 6053670"/>
              <a:gd name="connsiteY1" fmla="*/ 1084479 h 7139732"/>
              <a:gd name="connsiteX2" fmla="*/ 6053670 w 6053670"/>
              <a:gd name="connsiteY2" fmla="*/ 1254558 h 7139732"/>
              <a:gd name="connsiteX3" fmla="*/ 6053670 w 6053670"/>
              <a:gd name="connsiteY3" fmla="*/ 7139732 h 7139732"/>
              <a:gd name="connsiteX4" fmla="*/ 0 w 6053670"/>
              <a:gd name="connsiteY4" fmla="*/ 7139732 h 7139732"/>
              <a:gd name="connsiteX5" fmla="*/ 0 w 6053670"/>
              <a:gd name="connsiteY5" fmla="*/ 1249853 h 7139732"/>
              <a:gd name="connsiteX6" fmla="*/ 0 w 6053670"/>
              <a:gd name="connsiteY6" fmla="*/ 1084479 h 7139732"/>
              <a:gd name="connsiteX7" fmla="*/ 0 w 6053670"/>
              <a:gd name="connsiteY7" fmla="*/ 0 h 7139732"/>
              <a:gd name="connsiteX8" fmla="*/ 35717 w 6053670"/>
              <a:gd name="connsiteY8" fmla="*/ 5488 h 7139732"/>
              <a:gd name="connsiteX9" fmla="*/ 140445 w 6053670"/>
              <a:gd name="connsiteY9" fmla="*/ 21641 h 7139732"/>
              <a:gd name="connsiteX10" fmla="*/ 216722 w 6053670"/>
              <a:gd name="connsiteY10" fmla="*/ 32932 h 7139732"/>
              <a:gd name="connsiteX11" fmla="*/ 307527 w 6053670"/>
              <a:gd name="connsiteY11" fmla="*/ 44850 h 7139732"/>
              <a:gd name="connsiteX12" fmla="*/ 415282 w 6053670"/>
              <a:gd name="connsiteY12" fmla="*/ 59121 h 7139732"/>
              <a:gd name="connsiteX13" fmla="*/ 534539 w 6053670"/>
              <a:gd name="connsiteY13" fmla="*/ 74175 h 7139732"/>
              <a:gd name="connsiteX14" fmla="*/ 668931 w 6053670"/>
              <a:gd name="connsiteY14" fmla="*/ 90014 h 7139732"/>
              <a:gd name="connsiteX15" fmla="*/ 815430 w 6053670"/>
              <a:gd name="connsiteY15" fmla="*/ 106794 h 7139732"/>
              <a:gd name="connsiteX16" fmla="*/ 974641 w 6053670"/>
              <a:gd name="connsiteY16" fmla="*/ 123574 h 7139732"/>
              <a:gd name="connsiteX17" fmla="*/ 1144144 w 6053670"/>
              <a:gd name="connsiteY17" fmla="*/ 140667 h 7139732"/>
              <a:gd name="connsiteX18" fmla="*/ 1326965 w 6053670"/>
              <a:gd name="connsiteY18" fmla="*/ 156506 h 7139732"/>
              <a:gd name="connsiteX19" fmla="*/ 1518261 w 6053670"/>
              <a:gd name="connsiteY19" fmla="*/ 171717 h 7139732"/>
              <a:gd name="connsiteX20" fmla="*/ 1720453 w 6053670"/>
              <a:gd name="connsiteY20" fmla="*/ 185518 h 7139732"/>
              <a:gd name="connsiteX21" fmla="*/ 1931121 w 6053670"/>
              <a:gd name="connsiteY21" fmla="*/ 198690 h 7139732"/>
              <a:gd name="connsiteX22" fmla="*/ 2150869 w 6053670"/>
              <a:gd name="connsiteY22" fmla="*/ 211079 h 7139732"/>
              <a:gd name="connsiteX23" fmla="*/ 2263467 w 6053670"/>
              <a:gd name="connsiteY23" fmla="*/ 215470 h 7139732"/>
              <a:gd name="connsiteX24" fmla="*/ 2378487 w 6053670"/>
              <a:gd name="connsiteY24" fmla="*/ 220332 h 7139732"/>
              <a:gd name="connsiteX25" fmla="*/ 2495323 w 6053670"/>
              <a:gd name="connsiteY25" fmla="*/ 224879 h 7139732"/>
              <a:gd name="connsiteX26" fmla="*/ 2612764 w 6053670"/>
              <a:gd name="connsiteY26" fmla="*/ 227859 h 7139732"/>
              <a:gd name="connsiteX27" fmla="*/ 2732627 w 6053670"/>
              <a:gd name="connsiteY27" fmla="*/ 230525 h 7139732"/>
              <a:gd name="connsiteX28" fmla="*/ 2853700 w 6053670"/>
              <a:gd name="connsiteY28" fmla="*/ 233348 h 7139732"/>
              <a:gd name="connsiteX29" fmla="*/ 2977195 w 6053670"/>
              <a:gd name="connsiteY29" fmla="*/ 235229 h 7139732"/>
              <a:gd name="connsiteX30" fmla="*/ 3101901 w 6053670"/>
              <a:gd name="connsiteY30" fmla="*/ 235229 h 7139732"/>
              <a:gd name="connsiteX31" fmla="*/ 3227817 w 6053670"/>
              <a:gd name="connsiteY31" fmla="*/ 236170 h 7139732"/>
              <a:gd name="connsiteX32" fmla="*/ 3354944 w 6053670"/>
              <a:gd name="connsiteY32" fmla="*/ 235229 h 7139732"/>
              <a:gd name="connsiteX33" fmla="*/ 3483887 w 6053670"/>
              <a:gd name="connsiteY33" fmla="*/ 233348 h 7139732"/>
              <a:gd name="connsiteX34" fmla="*/ 3612830 w 6053670"/>
              <a:gd name="connsiteY34" fmla="*/ 231623 h 7139732"/>
              <a:gd name="connsiteX35" fmla="*/ 3743590 w 6053670"/>
              <a:gd name="connsiteY35" fmla="*/ 227859 h 7139732"/>
              <a:gd name="connsiteX36" fmla="*/ 3875560 w 6053670"/>
              <a:gd name="connsiteY36" fmla="*/ 223938 h 7139732"/>
              <a:gd name="connsiteX37" fmla="*/ 4007530 w 6053670"/>
              <a:gd name="connsiteY37" fmla="*/ 219391 h 7139732"/>
              <a:gd name="connsiteX38" fmla="*/ 4140710 w 6053670"/>
              <a:gd name="connsiteY38" fmla="*/ 212961 h 7139732"/>
              <a:gd name="connsiteX39" fmla="*/ 4275102 w 6053670"/>
              <a:gd name="connsiteY39" fmla="*/ 205277 h 7139732"/>
              <a:gd name="connsiteX40" fmla="*/ 4410098 w 6053670"/>
              <a:gd name="connsiteY40" fmla="*/ 197907 h 7139732"/>
              <a:gd name="connsiteX41" fmla="*/ 4545096 w 6053670"/>
              <a:gd name="connsiteY41" fmla="*/ 188498 h 7139732"/>
              <a:gd name="connsiteX42" fmla="*/ 4681909 w 6053670"/>
              <a:gd name="connsiteY42" fmla="*/ 177207 h 7139732"/>
              <a:gd name="connsiteX43" fmla="*/ 4816905 w 6053670"/>
              <a:gd name="connsiteY43" fmla="*/ 165916 h 7139732"/>
              <a:gd name="connsiteX44" fmla="*/ 4954323 w 6053670"/>
              <a:gd name="connsiteY44" fmla="*/ 152899 h 7139732"/>
              <a:gd name="connsiteX45" fmla="*/ 5092347 w 6053670"/>
              <a:gd name="connsiteY45" fmla="*/ 138629 h 7139732"/>
              <a:gd name="connsiteX46" fmla="*/ 5228555 w 6053670"/>
              <a:gd name="connsiteY46" fmla="*/ 123574 h 7139732"/>
              <a:gd name="connsiteX47" fmla="*/ 5366578 w 6053670"/>
              <a:gd name="connsiteY47" fmla="*/ 106010 h 7139732"/>
              <a:gd name="connsiteX48" fmla="*/ 5503997 w 6053670"/>
              <a:gd name="connsiteY48" fmla="*/ 87192 h 7139732"/>
              <a:gd name="connsiteX49" fmla="*/ 5642020 w 6053670"/>
              <a:gd name="connsiteY49" fmla="*/ 68530 h 7139732"/>
              <a:gd name="connsiteX50" fmla="*/ 5779438 w 6053670"/>
              <a:gd name="connsiteY50" fmla="*/ 46733 h 7139732"/>
              <a:gd name="connsiteX51" fmla="*/ 5916251 w 6053670"/>
              <a:gd name="connsiteY51" fmla="*/ 24464 h 7139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53670" h="7139732">
                <a:moveTo>
                  <a:pt x="6053670" y="1098"/>
                </a:moveTo>
                <a:lnTo>
                  <a:pt x="6053670" y="1084479"/>
                </a:lnTo>
                <a:lnTo>
                  <a:pt x="6053670" y="1254558"/>
                </a:lnTo>
                <a:lnTo>
                  <a:pt x="6053670" y="7139732"/>
                </a:lnTo>
                <a:lnTo>
                  <a:pt x="0" y="7139732"/>
                </a:lnTo>
                <a:lnTo>
                  <a:pt x="0" y="1249853"/>
                </a:lnTo>
                <a:lnTo>
                  <a:pt x="0" y="1084479"/>
                </a:lnTo>
                <a:lnTo>
                  <a:pt x="0" y="0"/>
                </a:lnTo>
                <a:lnTo>
                  <a:pt x="35717" y="5488"/>
                </a:lnTo>
                <a:lnTo>
                  <a:pt x="140445" y="21641"/>
                </a:lnTo>
                <a:lnTo>
                  <a:pt x="216722" y="32932"/>
                </a:lnTo>
                <a:lnTo>
                  <a:pt x="307527" y="44850"/>
                </a:lnTo>
                <a:lnTo>
                  <a:pt x="415282" y="59121"/>
                </a:lnTo>
                <a:lnTo>
                  <a:pt x="534539" y="74175"/>
                </a:lnTo>
                <a:lnTo>
                  <a:pt x="668931" y="90014"/>
                </a:lnTo>
                <a:lnTo>
                  <a:pt x="815430" y="106794"/>
                </a:lnTo>
                <a:lnTo>
                  <a:pt x="974641" y="123574"/>
                </a:lnTo>
                <a:lnTo>
                  <a:pt x="1144144" y="140667"/>
                </a:lnTo>
                <a:lnTo>
                  <a:pt x="1326965" y="156506"/>
                </a:lnTo>
                <a:lnTo>
                  <a:pt x="1518261" y="171717"/>
                </a:lnTo>
                <a:lnTo>
                  <a:pt x="1720453" y="185518"/>
                </a:lnTo>
                <a:lnTo>
                  <a:pt x="1931121" y="198690"/>
                </a:lnTo>
                <a:lnTo>
                  <a:pt x="2150869" y="211079"/>
                </a:lnTo>
                <a:lnTo>
                  <a:pt x="2263467" y="215470"/>
                </a:lnTo>
                <a:lnTo>
                  <a:pt x="2378487" y="220332"/>
                </a:lnTo>
                <a:lnTo>
                  <a:pt x="2495323" y="224879"/>
                </a:lnTo>
                <a:lnTo>
                  <a:pt x="2612764" y="227859"/>
                </a:lnTo>
                <a:lnTo>
                  <a:pt x="2732627" y="230525"/>
                </a:lnTo>
                <a:lnTo>
                  <a:pt x="2853700" y="233348"/>
                </a:lnTo>
                <a:lnTo>
                  <a:pt x="2977195" y="235229"/>
                </a:lnTo>
                <a:lnTo>
                  <a:pt x="3101901" y="235229"/>
                </a:lnTo>
                <a:lnTo>
                  <a:pt x="3227817" y="236170"/>
                </a:lnTo>
                <a:lnTo>
                  <a:pt x="3354944" y="235229"/>
                </a:lnTo>
                <a:lnTo>
                  <a:pt x="3483887" y="233348"/>
                </a:lnTo>
                <a:lnTo>
                  <a:pt x="3612830" y="231623"/>
                </a:lnTo>
                <a:lnTo>
                  <a:pt x="3743590" y="227859"/>
                </a:lnTo>
                <a:lnTo>
                  <a:pt x="3875560" y="223938"/>
                </a:lnTo>
                <a:lnTo>
                  <a:pt x="4007530" y="219391"/>
                </a:lnTo>
                <a:lnTo>
                  <a:pt x="4140710" y="212961"/>
                </a:lnTo>
                <a:lnTo>
                  <a:pt x="4275102" y="205277"/>
                </a:lnTo>
                <a:lnTo>
                  <a:pt x="4410098" y="197907"/>
                </a:lnTo>
                <a:lnTo>
                  <a:pt x="4545096" y="188498"/>
                </a:lnTo>
                <a:lnTo>
                  <a:pt x="4681909" y="177207"/>
                </a:lnTo>
                <a:lnTo>
                  <a:pt x="4816905" y="165916"/>
                </a:lnTo>
                <a:lnTo>
                  <a:pt x="4954323" y="152899"/>
                </a:lnTo>
                <a:lnTo>
                  <a:pt x="5092347" y="138629"/>
                </a:lnTo>
                <a:lnTo>
                  <a:pt x="5228555" y="123574"/>
                </a:lnTo>
                <a:lnTo>
                  <a:pt x="5366578" y="106010"/>
                </a:lnTo>
                <a:lnTo>
                  <a:pt x="5503997" y="87192"/>
                </a:lnTo>
                <a:lnTo>
                  <a:pt x="5642020" y="68530"/>
                </a:lnTo>
                <a:lnTo>
                  <a:pt x="5779438" y="46733"/>
                </a:lnTo>
                <a:lnTo>
                  <a:pt x="5916251" y="2446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15" name="Freeform 5">
            <a:extLst>
              <a:ext uri="{FF2B5EF4-FFF2-40B4-BE49-F238E27FC236}">
                <a16:creationId xmlns:a16="http://schemas.microsoft.com/office/drawing/2014/main" id="{C89ED458-2326-40DC-9C7B-1A717B6551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355066BA-4C19-447B-924C-E705CCA1F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7662" y="694888"/>
            <a:ext cx="2942210" cy="1020232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chemeClr val="tx1"/>
                </a:solidFill>
              </a:rPr>
              <a:t>Lęk</a:t>
            </a:r>
          </a:p>
        </p:txBody>
      </p:sp>
      <p:pic>
        <p:nvPicPr>
          <p:cNvPr id="4" name="Obraz 4">
            <a:extLst>
              <a:ext uri="{FF2B5EF4-FFF2-40B4-BE49-F238E27FC236}">
                <a16:creationId xmlns:a16="http://schemas.microsoft.com/office/drawing/2014/main" id="{62905634-4F7D-407B-9B3C-FF468D1969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962" r="1" b="1"/>
          <a:stretch/>
        </p:blipFill>
        <p:spPr>
          <a:xfrm>
            <a:off x="5222485" y="1240507"/>
            <a:ext cx="6391533" cy="5250498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6F9D1DE6-E368-4F07-85F9-D5B767477D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F63B1F66-4ACE-4A01-8ADF-F175A9C358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F8448ED-9332-4A9B-8CAB-B1985E596E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8000"/>
                </a:schemeClr>
              </a:gs>
              <a:gs pos="72000">
                <a:schemeClr val="accent5">
                  <a:alpha val="0"/>
                </a:schemeClr>
              </a:gs>
              <a:gs pos="36000">
                <a:schemeClr val="accent5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BA6021D-EE05-464E-8CD9-0930660E92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8394" y="2334632"/>
            <a:ext cx="3524018" cy="38989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err="1">
                <a:solidFill>
                  <a:schemeClr val="tx1"/>
                </a:solidFill>
              </a:rPr>
              <a:t>Kiedy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się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boisz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powiedz</a:t>
            </a:r>
            <a:r>
              <a:rPr lang="en-US" dirty="0">
                <a:solidFill>
                  <a:schemeClr val="tx1"/>
                </a:solidFill>
              </a:rPr>
              <a:t> o </a:t>
            </a:r>
            <a:r>
              <a:rPr lang="en-US" dirty="0" err="1">
                <a:solidFill>
                  <a:schemeClr val="tx1"/>
                </a:solidFill>
              </a:rPr>
              <a:t>tym</a:t>
            </a:r>
            <a:r>
              <a:rPr lang="en-US" dirty="0">
                <a:solidFill>
                  <a:schemeClr val="tx1"/>
                </a:solidFill>
              </a:rPr>
              <a:t>: </a:t>
            </a:r>
            <a:r>
              <a:rPr lang="en-US" dirty="0" err="1">
                <a:solidFill>
                  <a:schemeClr val="tx1"/>
                </a:solidFill>
              </a:rPr>
              <a:t>mamie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tacie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bratu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siostrze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babci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dziadkowi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cioci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wujkowi</a:t>
            </a:r>
            <a:r>
              <a:rPr lang="en-US" dirty="0">
                <a:solidFill>
                  <a:schemeClr val="tx1"/>
                </a:solidFill>
              </a:rPr>
              <a:t>....</a:t>
            </a:r>
          </a:p>
        </p:txBody>
      </p:sp>
      <p:sp>
        <p:nvSpPr>
          <p:cNvPr id="23" name="Freeform 5">
            <a:extLst>
              <a:ext uri="{FF2B5EF4-FFF2-40B4-BE49-F238E27FC236}">
                <a16:creationId xmlns:a16="http://schemas.microsoft.com/office/drawing/2014/main" id="{ED3A2261-1C75-40FF-8CD6-18C5900C1C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3140485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774746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strips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616407-3E4D-4469-BDAF-3837EBF9FD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Obraz 4" descr="Obraz zawierający noszenie, kapelusz, niebieski&#10;&#10;Opis wygenerowany automatycznie">
            <a:extLst>
              <a:ext uri="{FF2B5EF4-FFF2-40B4-BE49-F238E27FC236}">
                <a16:creationId xmlns:a16="http://schemas.microsoft.com/office/drawing/2014/main" id="{C105572F-E62C-4529-9464-2F9DEEF220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962" b="8038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E7EFDF7A-435A-42E4-A944-6DA1904760D7}"/>
              </a:ext>
            </a:extLst>
          </p:cNvPr>
          <p:cNvSpPr txBox="1"/>
          <p:nvPr/>
        </p:nvSpPr>
        <p:spPr>
          <a:xfrm>
            <a:off x="1871545" y="2503449"/>
            <a:ext cx="4099931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6000" dirty="0"/>
              <a:t>Smutek 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5FD770C7-51D7-48F6-9261-88DAF73BAF35}"/>
              </a:ext>
            </a:extLst>
          </p:cNvPr>
          <p:cNvSpPr txBox="1"/>
          <p:nvPr/>
        </p:nvSpPr>
        <p:spPr>
          <a:xfrm>
            <a:off x="1875031" y="2544104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33893595"/>
      </p:ext>
    </p:extLst>
  </p:cSld>
  <p:clrMapOvr>
    <a:masterClrMapping/>
  </p:clrMapOvr>
  <p:transition spd="slow">
    <p:strips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10C9632-BB6F-48EE-AB65-501878BA5D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587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EC8AAB6-953B-4D29-9967-3C44D06BB4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171964" y="-140866"/>
            <a:ext cx="6053670" cy="7139732"/>
          </a:xfrm>
          <a:custGeom>
            <a:avLst/>
            <a:gdLst>
              <a:gd name="connsiteX0" fmla="*/ 6053670 w 6053670"/>
              <a:gd name="connsiteY0" fmla="*/ 1098 h 7139732"/>
              <a:gd name="connsiteX1" fmla="*/ 6053670 w 6053670"/>
              <a:gd name="connsiteY1" fmla="*/ 1084479 h 7139732"/>
              <a:gd name="connsiteX2" fmla="*/ 6053670 w 6053670"/>
              <a:gd name="connsiteY2" fmla="*/ 1254558 h 7139732"/>
              <a:gd name="connsiteX3" fmla="*/ 6053670 w 6053670"/>
              <a:gd name="connsiteY3" fmla="*/ 7139732 h 7139732"/>
              <a:gd name="connsiteX4" fmla="*/ 0 w 6053670"/>
              <a:gd name="connsiteY4" fmla="*/ 7139732 h 7139732"/>
              <a:gd name="connsiteX5" fmla="*/ 0 w 6053670"/>
              <a:gd name="connsiteY5" fmla="*/ 1249853 h 7139732"/>
              <a:gd name="connsiteX6" fmla="*/ 0 w 6053670"/>
              <a:gd name="connsiteY6" fmla="*/ 1084479 h 7139732"/>
              <a:gd name="connsiteX7" fmla="*/ 0 w 6053670"/>
              <a:gd name="connsiteY7" fmla="*/ 0 h 7139732"/>
              <a:gd name="connsiteX8" fmla="*/ 35717 w 6053670"/>
              <a:gd name="connsiteY8" fmla="*/ 5488 h 7139732"/>
              <a:gd name="connsiteX9" fmla="*/ 140445 w 6053670"/>
              <a:gd name="connsiteY9" fmla="*/ 21641 h 7139732"/>
              <a:gd name="connsiteX10" fmla="*/ 216722 w 6053670"/>
              <a:gd name="connsiteY10" fmla="*/ 32932 h 7139732"/>
              <a:gd name="connsiteX11" fmla="*/ 307527 w 6053670"/>
              <a:gd name="connsiteY11" fmla="*/ 44850 h 7139732"/>
              <a:gd name="connsiteX12" fmla="*/ 415282 w 6053670"/>
              <a:gd name="connsiteY12" fmla="*/ 59121 h 7139732"/>
              <a:gd name="connsiteX13" fmla="*/ 534539 w 6053670"/>
              <a:gd name="connsiteY13" fmla="*/ 74175 h 7139732"/>
              <a:gd name="connsiteX14" fmla="*/ 668931 w 6053670"/>
              <a:gd name="connsiteY14" fmla="*/ 90014 h 7139732"/>
              <a:gd name="connsiteX15" fmla="*/ 815430 w 6053670"/>
              <a:gd name="connsiteY15" fmla="*/ 106794 h 7139732"/>
              <a:gd name="connsiteX16" fmla="*/ 974641 w 6053670"/>
              <a:gd name="connsiteY16" fmla="*/ 123574 h 7139732"/>
              <a:gd name="connsiteX17" fmla="*/ 1144144 w 6053670"/>
              <a:gd name="connsiteY17" fmla="*/ 140667 h 7139732"/>
              <a:gd name="connsiteX18" fmla="*/ 1326965 w 6053670"/>
              <a:gd name="connsiteY18" fmla="*/ 156506 h 7139732"/>
              <a:gd name="connsiteX19" fmla="*/ 1518261 w 6053670"/>
              <a:gd name="connsiteY19" fmla="*/ 171717 h 7139732"/>
              <a:gd name="connsiteX20" fmla="*/ 1720453 w 6053670"/>
              <a:gd name="connsiteY20" fmla="*/ 185518 h 7139732"/>
              <a:gd name="connsiteX21" fmla="*/ 1931121 w 6053670"/>
              <a:gd name="connsiteY21" fmla="*/ 198690 h 7139732"/>
              <a:gd name="connsiteX22" fmla="*/ 2150869 w 6053670"/>
              <a:gd name="connsiteY22" fmla="*/ 211079 h 7139732"/>
              <a:gd name="connsiteX23" fmla="*/ 2263467 w 6053670"/>
              <a:gd name="connsiteY23" fmla="*/ 215470 h 7139732"/>
              <a:gd name="connsiteX24" fmla="*/ 2378487 w 6053670"/>
              <a:gd name="connsiteY24" fmla="*/ 220332 h 7139732"/>
              <a:gd name="connsiteX25" fmla="*/ 2495323 w 6053670"/>
              <a:gd name="connsiteY25" fmla="*/ 224879 h 7139732"/>
              <a:gd name="connsiteX26" fmla="*/ 2612764 w 6053670"/>
              <a:gd name="connsiteY26" fmla="*/ 227859 h 7139732"/>
              <a:gd name="connsiteX27" fmla="*/ 2732627 w 6053670"/>
              <a:gd name="connsiteY27" fmla="*/ 230525 h 7139732"/>
              <a:gd name="connsiteX28" fmla="*/ 2853700 w 6053670"/>
              <a:gd name="connsiteY28" fmla="*/ 233348 h 7139732"/>
              <a:gd name="connsiteX29" fmla="*/ 2977195 w 6053670"/>
              <a:gd name="connsiteY29" fmla="*/ 235229 h 7139732"/>
              <a:gd name="connsiteX30" fmla="*/ 3101901 w 6053670"/>
              <a:gd name="connsiteY30" fmla="*/ 235229 h 7139732"/>
              <a:gd name="connsiteX31" fmla="*/ 3227817 w 6053670"/>
              <a:gd name="connsiteY31" fmla="*/ 236170 h 7139732"/>
              <a:gd name="connsiteX32" fmla="*/ 3354944 w 6053670"/>
              <a:gd name="connsiteY32" fmla="*/ 235229 h 7139732"/>
              <a:gd name="connsiteX33" fmla="*/ 3483887 w 6053670"/>
              <a:gd name="connsiteY33" fmla="*/ 233348 h 7139732"/>
              <a:gd name="connsiteX34" fmla="*/ 3612830 w 6053670"/>
              <a:gd name="connsiteY34" fmla="*/ 231623 h 7139732"/>
              <a:gd name="connsiteX35" fmla="*/ 3743590 w 6053670"/>
              <a:gd name="connsiteY35" fmla="*/ 227859 h 7139732"/>
              <a:gd name="connsiteX36" fmla="*/ 3875560 w 6053670"/>
              <a:gd name="connsiteY36" fmla="*/ 223938 h 7139732"/>
              <a:gd name="connsiteX37" fmla="*/ 4007530 w 6053670"/>
              <a:gd name="connsiteY37" fmla="*/ 219391 h 7139732"/>
              <a:gd name="connsiteX38" fmla="*/ 4140710 w 6053670"/>
              <a:gd name="connsiteY38" fmla="*/ 212961 h 7139732"/>
              <a:gd name="connsiteX39" fmla="*/ 4275102 w 6053670"/>
              <a:gd name="connsiteY39" fmla="*/ 205277 h 7139732"/>
              <a:gd name="connsiteX40" fmla="*/ 4410098 w 6053670"/>
              <a:gd name="connsiteY40" fmla="*/ 197907 h 7139732"/>
              <a:gd name="connsiteX41" fmla="*/ 4545096 w 6053670"/>
              <a:gd name="connsiteY41" fmla="*/ 188498 h 7139732"/>
              <a:gd name="connsiteX42" fmla="*/ 4681909 w 6053670"/>
              <a:gd name="connsiteY42" fmla="*/ 177207 h 7139732"/>
              <a:gd name="connsiteX43" fmla="*/ 4816905 w 6053670"/>
              <a:gd name="connsiteY43" fmla="*/ 165916 h 7139732"/>
              <a:gd name="connsiteX44" fmla="*/ 4954323 w 6053670"/>
              <a:gd name="connsiteY44" fmla="*/ 152899 h 7139732"/>
              <a:gd name="connsiteX45" fmla="*/ 5092347 w 6053670"/>
              <a:gd name="connsiteY45" fmla="*/ 138629 h 7139732"/>
              <a:gd name="connsiteX46" fmla="*/ 5228555 w 6053670"/>
              <a:gd name="connsiteY46" fmla="*/ 123574 h 7139732"/>
              <a:gd name="connsiteX47" fmla="*/ 5366578 w 6053670"/>
              <a:gd name="connsiteY47" fmla="*/ 106010 h 7139732"/>
              <a:gd name="connsiteX48" fmla="*/ 5503997 w 6053670"/>
              <a:gd name="connsiteY48" fmla="*/ 87192 h 7139732"/>
              <a:gd name="connsiteX49" fmla="*/ 5642020 w 6053670"/>
              <a:gd name="connsiteY49" fmla="*/ 68530 h 7139732"/>
              <a:gd name="connsiteX50" fmla="*/ 5779438 w 6053670"/>
              <a:gd name="connsiteY50" fmla="*/ 46733 h 7139732"/>
              <a:gd name="connsiteX51" fmla="*/ 5916251 w 6053670"/>
              <a:gd name="connsiteY51" fmla="*/ 24464 h 7139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53670" h="7139732">
                <a:moveTo>
                  <a:pt x="6053670" y="1098"/>
                </a:moveTo>
                <a:lnTo>
                  <a:pt x="6053670" y="1084479"/>
                </a:lnTo>
                <a:lnTo>
                  <a:pt x="6053670" y="1254558"/>
                </a:lnTo>
                <a:lnTo>
                  <a:pt x="6053670" y="7139732"/>
                </a:lnTo>
                <a:lnTo>
                  <a:pt x="0" y="7139732"/>
                </a:lnTo>
                <a:lnTo>
                  <a:pt x="0" y="1249853"/>
                </a:lnTo>
                <a:lnTo>
                  <a:pt x="0" y="1084479"/>
                </a:lnTo>
                <a:lnTo>
                  <a:pt x="0" y="0"/>
                </a:lnTo>
                <a:lnTo>
                  <a:pt x="35717" y="5488"/>
                </a:lnTo>
                <a:lnTo>
                  <a:pt x="140445" y="21641"/>
                </a:lnTo>
                <a:lnTo>
                  <a:pt x="216722" y="32932"/>
                </a:lnTo>
                <a:lnTo>
                  <a:pt x="307527" y="44850"/>
                </a:lnTo>
                <a:lnTo>
                  <a:pt x="415282" y="59121"/>
                </a:lnTo>
                <a:lnTo>
                  <a:pt x="534539" y="74175"/>
                </a:lnTo>
                <a:lnTo>
                  <a:pt x="668931" y="90014"/>
                </a:lnTo>
                <a:lnTo>
                  <a:pt x="815430" y="106794"/>
                </a:lnTo>
                <a:lnTo>
                  <a:pt x="974641" y="123574"/>
                </a:lnTo>
                <a:lnTo>
                  <a:pt x="1144144" y="140667"/>
                </a:lnTo>
                <a:lnTo>
                  <a:pt x="1326965" y="156506"/>
                </a:lnTo>
                <a:lnTo>
                  <a:pt x="1518261" y="171717"/>
                </a:lnTo>
                <a:lnTo>
                  <a:pt x="1720453" y="185518"/>
                </a:lnTo>
                <a:lnTo>
                  <a:pt x="1931121" y="198690"/>
                </a:lnTo>
                <a:lnTo>
                  <a:pt x="2150869" y="211079"/>
                </a:lnTo>
                <a:lnTo>
                  <a:pt x="2263467" y="215470"/>
                </a:lnTo>
                <a:lnTo>
                  <a:pt x="2378487" y="220332"/>
                </a:lnTo>
                <a:lnTo>
                  <a:pt x="2495323" y="224879"/>
                </a:lnTo>
                <a:lnTo>
                  <a:pt x="2612764" y="227859"/>
                </a:lnTo>
                <a:lnTo>
                  <a:pt x="2732627" y="230525"/>
                </a:lnTo>
                <a:lnTo>
                  <a:pt x="2853700" y="233348"/>
                </a:lnTo>
                <a:lnTo>
                  <a:pt x="2977195" y="235229"/>
                </a:lnTo>
                <a:lnTo>
                  <a:pt x="3101901" y="235229"/>
                </a:lnTo>
                <a:lnTo>
                  <a:pt x="3227817" y="236170"/>
                </a:lnTo>
                <a:lnTo>
                  <a:pt x="3354944" y="235229"/>
                </a:lnTo>
                <a:lnTo>
                  <a:pt x="3483887" y="233348"/>
                </a:lnTo>
                <a:lnTo>
                  <a:pt x="3612830" y="231623"/>
                </a:lnTo>
                <a:lnTo>
                  <a:pt x="3743590" y="227859"/>
                </a:lnTo>
                <a:lnTo>
                  <a:pt x="3875560" y="223938"/>
                </a:lnTo>
                <a:lnTo>
                  <a:pt x="4007530" y="219391"/>
                </a:lnTo>
                <a:lnTo>
                  <a:pt x="4140710" y="212961"/>
                </a:lnTo>
                <a:lnTo>
                  <a:pt x="4275102" y="205277"/>
                </a:lnTo>
                <a:lnTo>
                  <a:pt x="4410098" y="197907"/>
                </a:lnTo>
                <a:lnTo>
                  <a:pt x="4545096" y="188498"/>
                </a:lnTo>
                <a:lnTo>
                  <a:pt x="4681909" y="177207"/>
                </a:lnTo>
                <a:lnTo>
                  <a:pt x="4816905" y="165916"/>
                </a:lnTo>
                <a:lnTo>
                  <a:pt x="4954323" y="152899"/>
                </a:lnTo>
                <a:lnTo>
                  <a:pt x="5092347" y="138629"/>
                </a:lnTo>
                <a:lnTo>
                  <a:pt x="5228555" y="123574"/>
                </a:lnTo>
                <a:lnTo>
                  <a:pt x="5366578" y="106010"/>
                </a:lnTo>
                <a:lnTo>
                  <a:pt x="5503997" y="87192"/>
                </a:lnTo>
                <a:lnTo>
                  <a:pt x="5642020" y="68530"/>
                </a:lnTo>
                <a:lnTo>
                  <a:pt x="5779438" y="46733"/>
                </a:lnTo>
                <a:lnTo>
                  <a:pt x="5916251" y="2446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C89ED458-2326-40DC-9C7B-1A717B6551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613B1348-49D6-4648-BF25-039B5A739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5345" y="1020131"/>
            <a:ext cx="2942210" cy="1020232"/>
          </a:xfrm>
        </p:spPr>
        <p:txBody>
          <a:bodyPr>
            <a:normAutofit/>
          </a:bodyPr>
          <a:lstStyle/>
          <a:p>
            <a:r>
              <a:rPr lang="pl-PL" sz="4800" dirty="0">
                <a:solidFill>
                  <a:schemeClr val="tx1"/>
                </a:solidFill>
              </a:rPr>
              <a:t>Złość</a:t>
            </a:r>
          </a:p>
        </p:txBody>
      </p:sp>
      <p:pic>
        <p:nvPicPr>
          <p:cNvPr id="4" name="Obraz 4" descr="Obraz zawierający tekst, clipart&#10;&#10;Opis wygenerowany automatycznie">
            <a:extLst>
              <a:ext uri="{FF2B5EF4-FFF2-40B4-BE49-F238E27FC236}">
                <a16:creationId xmlns:a16="http://schemas.microsoft.com/office/drawing/2014/main" id="{00E6E286-EAB4-48F7-8D14-2F98836482B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1" b="1621"/>
          <a:stretch/>
        </p:blipFill>
        <p:spPr>
          <a:xfrm>
            <a:off x="5194607" y="803751"/>
            <a:ext cx="6391533" cy="5250498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6F9D1DE6-E368-4F07-85F9-D5B767477D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F63B1F66-4ACE-4A01-8ADF-F175A9C358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CF8448ED-9332-4A9B-8CAB-B1985E596E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8000"/>
                </a:schemeClr>
              </a:gs>
              <a:gs pos="72000">
                <a:schemeClr val="accent5">
                  <a:alpha val="0"/>
                </a:schemeClr>
              </a:gs>
              <a:gs pos="36000">
                <a:schemeClr val="accent5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B8B9682-86C6-43F5-97A0-2593047374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3151" y="2576241"/>
            <a:ext cx="4323188" cy="138058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</a:rPr>
              <a:t>W </a:t>
            </a:r>
            <a:r>
              <a:rPr lang="en-US" sz="2800" dirty="0" err="1">
                <a:solidFill>
                  <a:schemeClr val="tx1"/>
                </a:solidFill>
              </a:rPr>
              <a:t>złości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możesz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zrobić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rzeczy</a:t>
            </a:r>
            <a:r>
              <a:rPr lang="en-US" sz="2800" dirty="0">
                <a:solidFill>
                  <a:schemeClr val="tx1"/>
                </a:solidFill>
              </a:rPr>
              <a:t>, </a:t>
            </a:r>
            <a:r>
              <a:rPr lang="en-US" sz="2800" dirty="0" err="1">
                <a:solidFill>
                  <a:schemeClr val="tx1"/>
                </a:solidFill>
              </a:rPr>
              <a:t>których</a:t>
            </a:r>
            <a:r>
              <a:rPr lang="en-US" sz="2800" dirty="0">
                <a:solidFill>
                  <a:schemeClr val="tx1"/>
                </a:solidFill>
              </a:rPr>
              <a:t>  </a:t>
            </a:r>
            <a:r>
              <a:rPr lang="en-US" sz="2800" dirty="0" err="1">
                <a:solidFill>
                  <a:schemeClr val="tx1"/>
                </a:solidFill>
              </a:rPr>
              <a:t>potem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będziesz</a:t>
            </a:r>
            <a:r>
              <a:rPr lang="en-US" sz="2800" dirty="0">
                <a:solidFill>
                  <a:schemeClr val="tx1"/>
                </a:solidFill>
              </a:rPr>
              <a:t> </a:t>
            </a:r>
            <a:r>
              <a:rPr lang="en-US" sz="2800" dirty="0" err="1">
                <a:solidFill>
                  <a:schemeClr val="tx1"/>
                </a:solidFill>
              </a:rPr>
              <a:t>żałować</a:t>
            </a:r>
            <a:r>
              <a:rPr lang="en-US" sz="28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24" name="Freeform 5">
            <a:extLst>
              <a:ext uri="{FF2B5EF4-FFF2-40B4-BE49-F238E27FC236}">
                <a16:creationId xmlns:a16="http://schemas.microsoft.com/office/drawing/2014/main" id="{ED3A2261-1C75-40FF-8CD6-18C5900C1C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3140485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0098941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strips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AB8E3704-0CB2-48C2-A46B-EDB6271857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6872906-1D7A-472A-B90B-D4B00113A0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C09D3A24-9F80-4EC9-9D80-28C5CBA8F8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F4C2B571-8160-4749-AB99-260E8052A9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668F1A4-6DBB-4F0B-A679-6EE5483638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4" name="Obraz 4">
            <a:extLst>
              <a:ext uri="{FF2B5EF4-FFF2-40B4-BE49-F238E27FC236}">
                <a16:creationId xmlns:a16="http://schemas.microsoft.com/office/drawing/2014/main" id="{37FD9710-919D-4BCD-9DAF-D80D1EF23FF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</a:blip>
          <a:srcRect l="6760" r="11402" b="-3"/>
          <a:stretch/>
        </p:blipFill>
        <p:spPr>
          <a:xfrm>
            <a:off x="6094307" y="471953"/>
            <a:ext cx="5623560" cy="5909733"/>
          </a:xfrm>
          <a:prstGeom prst="rect">
            <a:avLst/>
          </a:prstGeom>
        </p:spPr>
      </p:pic>
      <p:sp>
        <p:nvSpPr>
          <p:cNvPr id="20" name="Freeform 5">
            <a:extLst>
              <a:ext uri="{FF2B5EF4-FFF2-40B4-BE49-F238E27FC236}">
                <a16:creationId xmlns:a16="http://schemas.microsoft.com/office/drawing/2014/main" id="{B8DBF1C0-B8F1-4AAC-8704-256BA0E9D6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794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B9C4A5DA-084C-477C-A4AA-1A18F6872C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5759" y="-688072"/>
            <a:ext cx="8827245" cy="267764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>
                <a:solidFill>
                  <a:srgbClr val="FFFFFF"/>
                </a:solidFill>
              </a:rPr>
              <a:t>Zaskoczenie 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A4B5D3D-CF7C-4B82-8269-647F765BFA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856" y="2872380"/>
            <a:ext cx="5361075" cy="176281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cap="all">
                <a:solidFill>
                  <a:srgbClr val="FFFFFF"/>
                </a:solidFill>
              </a:rPr>
              <a:t>Zaskoczenie czasem bywa pozytywna albo negatywna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70F7E59-C971-4F55-8E3A-1E583B65F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47017221"/>
      </p:ext>
    </p:extLst>
  </p:cSld>
  <p:clrMapOvr>
    <a:masterClrMapping/>
  </p:clrMapOvr>
  <p:transition spd="slow">
    <p:strips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6503EB0F-2257-4A3E-A73B-E1DE769B45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7012B2A-0D78-433A-8C68-8889D3DCDD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119D0202-ED3F-47CC-90E9-4E963BCDAB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670D6F2B-93AF-47D6-9378-5E54BE0AC6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Obraz 4" descr="Obraz zawierający clipart&#10;&#10;Opis wygenerowany automatycznie">
            <a:extLst>
              <a:ext uri="{FF2B5EF4-FFF2-40B4-BE49-F238E27FC236}">
                <a16:creationId xmlns:a16="http://schemas.microsoft.com/office/drawing/2014/main" id="{CE5EBC70-9F21-437C-9378-0B9DD38E81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19835" r="1" b="37110"/>
          <a:stretch/>
        </p:blipFill>
        <p:spPr>
          <a:xfrm>
            <a:off x="2" y="92920"/>
            <a:ext cx="12191695" cy="4667120"/>
          </a:xfrm>
          <a:custGeom>
            <a:avLst/>
            <a:gdLst/>
            <a:ahLst/>
            <a:cxnLst/>
            <a:rect l="l" t="t" r="r" b="b"/>
            <a:pathLst>
              <a:path w="12191695" h="5020241">
                <a:moveTo>
                  <a:pt x="0" y="0"/>
                </a:moveTo>
                <a:lnTo>
                  <a:pt x="12191695" y="0"/>
                </a:lnTo>
                <a:lnTo>
                  <a:pt x="12191695" y="4057991"/>
                </a:lnTo>
                <a:lnTo>
                  <a:pt x="11914945" y="4110187"/>
                </a:lnTo>
                <a:lnTo>
                  <a:pt x="11639412" y="4159931"/>
                </a:lnTo>
                <a:lnTo>
                  <a:pt x="11362661" y="4208624"/>
                </a:lnTo>
                <a:lnTo>
                  <a:pt x="11084690" y="4250310"/>
                </a:lnTo>
                <a:lnTo>
                  <a:pt x="10807939" y="4292347"/>
                </a:lnTo>
                <a:lnTo>
                  <a:pt x="10529968" y="4331582"/>
                </a:lnTo>
                <a:lnTo>
                  <a:pt x="10255655" y="4365211"/>
                </a:lnTo>
                <a:lnTo>
                  <a:pt x="9977684" y="4397089"/>
                </a:lnTo>
                <a:lnTo>
                  <a:pt x="9700933" y="4426165"/>
                </a:lnTo>
                <a:lnTo>
                  <a:pt x="9429058" y="4451387"/>
                </a:lnTo>
                <a:lnTo>
                  <a:pt x="9153526" y="4476609"/>
                </a:lnTo>
                <a:lnTo>
                  <a:pt x="8881651" y="4497628"/>
                </a:lnTo>
                <a:lnTo>
                  <a:pt x="8609776" y="4514092"/>
                </a:lnTo>
                <a:lnTo>
                  <a:pt x="8339121" y="4531258"/>
                </a:lnTo>
                <a:lnTo>
                  <a:pt x="8070903" y="4545620"/>
                </a:lnTo>
                <a:lnTo>
                  <a:pt x="7805124" y="4555779"/>
                </a:lnTo>
                <a:lnTo>
                  <a:pt x="7539345" y="4564537"/>
                </a:lnTo>
                <a:lnTo>
                  <a:pt x="7276005" y="4572944"/>
                </a:lnTo>
                <a:lnTo>
                  <a:pt x="7016322" y="4576798"/>
                </a:lnTo>
                <a:lnTo>
                  <a:pt x="6756639" y="4581001"/>
                </a:lnTo>
                <a:lnTo>
                  <a:pt x="6500613" y="4583103"/>
                </a:lnTo>
                <a:lnTo>
                  <a:pt x="6247026" y="4581001"/>
                </a:lnTo>
                <a:lnTo>
                  <a:pt x="5995877" y="4581001"/>
                </a:lnTo>
                <a:lnTo>
                  <a:pt x="5747167" y="4576798"/>
                </a:lnTo>
                <a:lnTo>
                  <a:pt x="5503333" y="4570492"/>
                </a:lnTo>
                <a:lnTo>
                  <a:pt x="5261938" y="4564537"/>
                </a:lnTo>
                <a:lnTo>
                  <a:pt x="5025418" y="4557881"/>
                </a:lnTo>
                <a:lnTo>
                  <a:pt x="4790118" y="4547722"/>
                </a:lnTo>
                <a:lnTo>
                  <a:pt x="4558477" y="4536862"/>
                </a:lnTo>
                <a:lnTo>
                  <a:pt x="4331710" y="4527054"/>
                </a:lnTo>
                <a:lnTo>
                  <a:pt x="3889152" y="4499379"/>
                </a:lnTo>
                <a:lnTo>
                  <a:pt x="3464881" y="4469954"/>
                </a:lnTo>
                <a:lnTo>
                  <a:pt x="3057678" y="4439126"/>
                </a:lnTo>
                <a:lnTo>
                  <a:pt x="2672421" y="4405147"/>
                </a:lnTo>
                <a:lnTo>
                  <a:pt x="2304232" y="4369765"/>
                </a:lnTo>
                <a:lnTo>
                  <a:pt x="1962864" y="4331582"/>
                </a:lnTo>
                <a:lnTo>
                  <a:pt x="1642223" y="4294099"/>
                </a:lnTo>
                <a:lnTo>
                  <a:pt x="1347183" y="4256616"/>
                </a:lnTo>
                <a:lnTo>
                  <a:pt x="1076528" y="4221235"/>
                </a:lnTo>
                <a:lnTo>
                  <a:pt x="836351" y="4187605"/>
                </a:lnTo>
                <a:lnTo>
                  <a:pt x="619339" y="4155727"/>
                </a:lnTo>
                <a:lnTo>
                  <a:pt x="436464" y="4129104"/>
                </a:lnTo>
                <a:lnTo>
                  <a:pt x="282848" y="4103881"/>
                </a:lnTo>
                <a:lnTo>
                  <a:pt x="71932" y="4067800"/>
                </a:lnTo>
                <a:lnTo>
                  <a:pt x="1" y="4055539"/>
                </a:lnTo>
                <a:lnTo>
                  <a:pt x="1" y="5020241"/>
                </a:lnTo>
                <a:lnTo>
                  <a:pt x="0" y="5020241"/>
                </a:lnTo>
                <a:close/>
              </a:path>
            </a:pathLst>
          </a:custGeom>
        </p:spPr>
      </p:pic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D36F3EEA-55D4-4677-80E7-92D00B8F34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55533"/>
            <a:ext cx="12192000" cy="2802467"/>
          </a:xfrm>
          <a:custGeom>
            <a:avLst/>
            <a:gdLst>
              <a:gd name="connsiteX0" fmla="*/ 1 w 12192000"/>
              <a:gd name="connsiteY0" fmla="*/ 0 h 2802467"/>
              <a:gd name="connsiteX1" fmla="*/ 71932 w 12192000"/>
              <a:gd name="connsiteY1" fmla="*/ 12261 h 2802467"/>
              <a:gd name="connsiteX2" fmla="*/ 282848 w 12192000"/>
              <a:gd name="connsiteY2" fmla="*/ 48342 h 2802467"/>
              <a:gd name="connsiteX3" fmla="*/ 436464 w 12192000"/>
              <a:gd name="connsiteY3" fmla="*/ 73565 h 2802467"/>
              <a:gd name="connsiteX4" fmla="*/ 619339 w 12192000"/>
              <a:gd name="connsiteY4" fmla="*/ 100188 h 2802467"/>
              <a:gd name="connsiteX5" fmla="*/ 836351 w 12192000"/>
              <a:gd name="connsiteY5" fmla="*/ 132066 h 2802467"/>
              <a:gd name="connsiteX6" fmla="*/ 1076528 w 12192000"/>
              <a:gd name="connsiteY6" fmla="*/ 165696 h 2802467"/>
              <a:gd name="connsiteX7" fmla="*/ 1347183 w 12192000"/>
              <a:gd name="connsiteY7" fmla="*/ 201077 h 2802467"/>
              <a:gd name="connsiteX8" fmla="*/ 1642223 w 12192000"/>
              <a:gd name="connsiteY8" fmla="*/ 238560 h 2802467"/>
              <a:gd name="connsiteX9" fmla="*/ 1962864 w 12192000"/>
              <a:gd name="connsiteY9" fmla="*/ 276043 h 2802467"/>
              <a:gd name="connsiteX10" fmla="*/ 2304232 w 12192000"/>
              <a:gd name="connsiteY10" fmla="*/ 314226 h 2802467"/>
              <a:gd name="connsiteX11" fmla="*/ 2672421 w 12192000"/>
              <a:gd name="connsiteY11" fmla="*/ 349608 h 2802467"/>
              <a:gd name="connsiteX12" fmla="*/ 3057678 w 12192000"/>
              <a:gd name="connsiteY12" fmla="*/ 383587 h 2802467"/>
              <a:gd name="connsiteX13" fmla="*/ 3464881 w 12192000"/>
              <a:gd name="connsiteY13" fmla="*/ 414415 h 2802467"/>
              <a:gd name="connsiteX14" fmla="*/ 3889152 w 12192000"/>
              <a:gd name="connsiteY14" fmla="*/ 443840 h 2802467"/>
              <a:gd name="connsiteX15" fmla="*/ 4331710 w 12192000"/>
              <a:gd name="connsiteY15" fmla="*/ 471515 h 2802467"/>
              <a:gd name="connsiteX16" fmla="*/ 4558476 w 12192000"/>
              <a:gd name="connsiteY16" fmla="*/ 481323 h 2802467"/>
              <a:gd name="connsiteX17" fmla="*/ 4790118 w 12192000"/>
              <a:gd name="connsiteY17" fmla="*/ 492183 h 2802467"/>
              <a:gd name="connsiteX18" fmla="*/ 5025418 w 12192000"/>
              <a:gd name="connsiteY18" fmla="*/ 502342 h 2802467"/>
              <a:gd name="connsiteX19" fmla="*/ 5261937 w 12192000"/>
              <a:gd name="connsiteY19" fmla="*/ 508998 h 2802467"/>
              <a:gd name="connsiteX20" fmla="*/ 5503332 w 12192000"/>
              <a:gd name="connsiteY20" fmla="*/ 514953 h 2802467"/>
              <a:gd name="connsiteX21" fmla="*/ 5747166 w 12192000"/>
              <a:gd name="connsiteY21" fmla="*/ 521259 h 2802467"/>
              <a:gd name="connsiteX22" fmla="*/ 5995877 w 12192000"/>
              <a:gd name="connsiteY22" fmla="*/ 525462 h 2802467"/>
              <a:gd name="connsiteX23" fmla="*/ 6247026 w 12192000"/>
              <a:gd name="connsiteY23" fmla="*/ 525462 h 2802467"/>
              <a:gd name="connsiteX24" fmla="*/ 6500613 w 12192000"/>
              <a:gd name="connsiteY24" fmla="*/ 527564 h 2802467"/>
              <a:gd name="connsiteX25" fmla="*/ 6756639 w 12192000"/>
              <a:gd name="connsiteY25" fmla="*/ 525462 h 2802467"/>
              <a:gd name="connsiteX26" fmla="*/ 7016322 w 12192000"/>
              <a:gd name="connsiteY26" fmla="*/ 521259 h 2802467"/>
              <a:gd name="connsiteX27" fmla="*/ 7276005 w 12192000"/>
              <a:gd name="connsiteY27" fmla="*/ 517405 h 2802467"/>
              <a:gd name="connsiteX28" fmla="*/ 7539345 w 12192000"/>
              <a:gd name="connsiteY28" fmla="*/ 508998 h 2802467"/>
              <a:gd name="connsiteX29" fmla="*/ 7805124 w 12192000"/>
              <a:gd name="connsiteY29" fmla="*/ 500240 h 2802467"/>
              <a:gd name="connsiteX30" fmla="*/ 8070903 w 12192000"/>
              <a:gd name="connsiteY30" fmla="*/ 490081 h 2802467"/>
              <a:gd name="connsiteX31" fmla="*/ 8339121 w 12192000"/>
              <a:gd name="connsiteY31" fmla="*/ 475719 h 2802467"/>
              <a:gd name="connsiteX32" fmla="*/ 8609776 w 12192000"/>
              <a:gd name="connsiteY32" fmla="*/ 458553 h 2802467"/>
              <a:gd name="connsiteX33" fmla="*/ 8881651 w 12192000"/>
              <a:gd name="connsiteY33" fmla="*/ 442089 h 2802467"/>
              <a:gd name="connsiteX34" fmla="*/ 9153526 w 12192000"/>
              <a:gd name="connsiteY34" fmla="*/ 421070 h 2802467"/>
              <a:gd name="connsiteX35" fmla="*/ 9429058 w 12192000"/>
              <a:gd name="connsiteY35" fmla="*/ 395848 h 2802467"/>
              <a:gd name="connsiteX36" fmla="*/ 9700933 w 12192000"/>
              <a:gd name="connsiteY36" fmla="*/ 370626 h 2802467"/>
              <a:gd name="connsiteX37" fmla="*/ 9977684 w 12192000"/>
              <a:gd name="connsiteY37" fmla="*/ 341550 h 2802467"/>
              <a:gd name="connsiteX38" fmla="*/ 10255655 w 12192000"/>
              <a:gd name="connsiteY38" fmla="*/ 309672 h 2802467"/>
              <a:gd name="connsiteX39" fmla="*/ 10529968 w 12192000"/>
              <a:gd name="connsiteY39" fmla="*/ 276043 h 2802467"/>
              <a:gd name="connsiteX40" fmla="*/ 10807939 w 12192000"/>
              <a:gd name="connsiteY40" fmla="*/ 236808 h 2802467"/>
              <a:gd name="connsiteX41" fmla="*/ 11084690 w 12192000"/>
              <a:gd name="connsiteY41" fmla="*/ 194771 h 2802467"/>
              <a:gd name="connsiteX42" fmla="*/ 11362661 w 12192000"/>
              <a:gd name="connsiteY42" fmla="*/ 153085 h 2802467"/>
              <a:gd name="connsiteX43" fmla="*/ 11639412 w 12192000"/>
              <a:gd name="connsiteY43" fmla="*/ 104392 h 2802467"/>
              <a:gd name="connsiteX44" fmla="*/ 11914945 w 12192000"/>
              <a:gd name="connsiteY44" fmla="*/ 54648 h 2802467"/>
              <a:gd name="connsiteX45" fmla="*/ 12191696 w 12192000"/>
              <a:gd name="connsiteY45" fmla="*/ 2452 h 2802467"/>
              <a:gd name="connsiteX46" fmla="*/ 12191696 w 12192000"/>
              <a:gd name="connsiteY46" fmla="*/ 2236410 h 2802467"/>
              <a:gd name="connsiteX47" fmla="*/ 12192000 w 12192000"/>
              <a:gd name="connsiteY47" fmla="*/ 2236410 h 2802467"/>
              <a:gd name="connsiteX48" fmla="*/ 12192000 w 12192000"/>
              <a:gd name="connsiteY48" fmla="*/ 2802467 h 2802467"/>
              <a:gd name="connsiteX49" fmla="*/ 12191696 w 12192000"/>
              <a:gd name="connsiteY49" fmla="*/ 2802467 h 2802467"/>
              <a:gd name="connsiteX50" fmla="*/ 0 w 12192000"/>
              <a:gd name="connsiteY50" fmla="*/ 2802467 h 2802467"/>
              <a:gd name="connsiteX51" fmla="*/ 0 w 12192000"/>
              <a:gd name="connsiteY51" fmla="*/ 2236410 h 2802467"/>
              <a:gd name="connsiteX52" fmla="*/ 1 w 12192000"/>
              <a:gd name="connsiteY52" fmla="*/ 2236410 h 2802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2192000" h="2802467">
                <a:moveTo>
                  <a:pt x="1" y="0"/>
                </a:moveTo>
                <a:lnTo>
                  <a:pt x="71932" y="12261"/>
                </a:lnTo>
                <a:lnTo>
                  <a:pt x="282848" y="48342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3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6"/>
                </a:lnTo>
                <a:lnTo>
                  <a:pt x="2672421" y="349608"/>
                </a:lnTo>
                <a:lnTo>
                  <a:pt x="3057678" y="383587"/>
                </a:lnTo>
                <a:lnTo>
                  <a:pt x="3464881" y="414415"/>
                </a:lnTo>
                <a:lnTo>
                  <a:pt x="3889152" y="443840"/>
                </a:lnTo>
                <a:lnTo>
                  <a:pt x="4331710" y="471515"/>
                </a:lnTo>
                <a:lnTo>
                  <a:pt x="4558476" y="481323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6" y="521259"/>
                </a:lnTo>
                <a:lnTo>
                  <a:pt x="5995877" y="525462"/>
                </a:lnTo>
                <a:lnTo>
                  <a:pt x="6247026" y="525462"/>
                </a:lnTo>
                <a:lnTo>
                  <a:pt x="6500613" y="527564"/>
                </a:lnTo>
                <a:lnTo>
                  <a:pt x="6756639" y="525462"/>
                </a:lnTo>
                <a:lnTo>
                  <a:pt x="7016322" y="521259"/>
                </a:lnTo>
                <a:lnTo>
                  <a:pt x="7276005" y="517405"/>
                </a:lnTo>
                <a:lnTo>
                  <a:pt x="7539345" y="508998"/>
                </a:lnTo>
                <a:lnTo>
                  <a:pt x="7805124" y="500240"/>
                </a:lnTo>
                <a:lnTo>
                  <a:pt x="8070903" y="490081"/>
                </a:lnTo>
                <a:lnTo>
                  <a:pt x="8339121" y="475719"/>
                </a:lnTo>
                <a:lnTo>
                  <a:pt x="8609776" y="458553"/>
                </a:lnTo>
                <a:lnTo>
                  <a:pt x="8881651" y="442089"/>
                </a:lnTo>
                <a:lnTo>
                  <a:pt x="9153526" y="421070"/>
                </a:lnTo>
                <a:lnTo>
                  <a:pt x="9429058" y="395848"/>
                </a:lnTo>
                <a:lnTo>
                  <a:pt x="9700933" y="370626"/>
                </a:lnTo>
                <a:lnTo>
                  <a:pt x="9977684" y="341550"/>
                </a:lnTo>
                <a:lnTo>
                  <a:pt x="10255655" y="309672"/>
                </a:lnTo>
                <a:lnTo>
                  <a:pt x="10529968" y="276043"/>
                </a:lnTo>
                <a:lnTo>
                  <a:pt x="10807939" y="236808"/>
                </a:lnTo>
                <a:lnTo>
                  <a:pt x="11084690" y="194771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236410"/>
                </a:lnTo>
                <a:lnTo>
                  <a:pt x="12192000" y="2236410"/>
                </a:lnTo>
                <a:lnTo>
                  <a:pt x="12192000" y="2802467"/>
                </a:lnTo>
                <a:lnTo>
                  <a:pt x="12191696" y="2802467"/>
                </a:lnTo>
                <a:lnTo>
                  <a:pt x="0" y="2802467"/>
                </a:lnTo>
                <a:lnTo>
                  <a:pt x="0" y="2236410"/>
                </a:lnTo>
                <a:lnTo>
                  <a:pt x="1" y="223641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5">
            <a:extLst>
              <a:ext uri="{FF2B5EF4-FFF2-40B4-BE49-F238E27FC236}">
                <a16:creationId xmlns:a16="http://schemas.microsoft.com/office/drawing/2014/main" id="{C91E93A7-6C7F-4F77-9CB0-280D958EF4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67F083DD-9308-4B05-A923-7A72F4351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2199" y="4854346"/>
            <a:ext cx="10407602" cy="86802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400" dirty="0" err="1">
                <a:solidFill>
                  <a:srgbClr val="EBEBEB"/>
                </a:solidFill>
              </a:rPr>
              <a:t>Wstyd</a:t>
            </a:r>
          </a:p>
        </p:txBody>
      </p:sp>
      <p:sp>
        <p:nvSpPr>
          <p:cNvPr id="19" name="Freeform 16">
            <a:extLst>
              <a:ext uri="{FF2B5EF4-FFF2-40B4-BE49-F238E27FC236}">
                <a16:creationId xmlns:a16="http://schemas.microsoft.com/office/drawing/2014/main" id="{E4F17063-EDA4-417B-946F-BA357F3B39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42856" y="3785499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2">
              <a:alpha val="4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360795"/>
      </p:ext>
    </p:extLst>
  </p:cSld>
  <p:clrMapOvr>
    <a:masterClrMapping/>
  </p:clrMapOvr>
  <p:transition spd="slow">
    <p:strips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91000"/>
                <a:satMod val="164000"/>
                <a:lumMod val="74000"/>
              </a:schemeClr>
              <a:schemeClr val="bg2">
                <a:hueMod val="124000"/>
                <a:satMod val="140000"/>
                <a:lumMod val="14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9EA2611-DCBA-4E97-A2B2-9A466E76BD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FD2669AB-35DB-41EC-BE9C-DA80B60A32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6290102" y="977273"/>
            <a:ext cx="6053670" cy="4903455"/>
          </a:xfrm>
          <a:custGeom>
            <a:avLst/>
            <a:gdLst>
              <a:gd name="connsiteX0" fmla="*/ 6053670 w 6053670"/>
              <a:gd name="connsiteY0" fmla="*/ 1098 h 4903455"/>
              <a:gd name="connsiteX1" fmla="*/ 6053670 w 6053670"/>
              <a:gd name="connsiteY1" fmla="*/ 424590 h 4903455"/>
              <a:gd name="connsiteX2" fmla="*/ 6053670 w 6053670"/>
              <a:gd name="connsiteY2" fmla="*/ 1254558 h 4903455"/>
              <a:gd name="connsiteX3" fmla="*/ 6053670 w 6053670"/>
              <a:gd name="connsiteY3" fmla="*/ 4903455 h 4903455"/>
              <a:gd name="connsiteX4" fmla="*/ 0 w 6053670"/>
              <a:gd name="connsiteY4" fmla="*/ 4903455 h 4903455"/>
              <a:gd name="connsiteX5" fmla="*/ 0 w 6053670"/>
              <a:gd name="connsiteY5" fmla="*/ 1249853 h 4903455"/>
              <a:gd name="connsiteX6" fmla="*/ 0 w 6053670"/>
              <a:gd name="connsiteY6" fmla="*/ 424590 h 4903455"/>
              <a:gd name="connsiteX7" fmla="*/ 0 w 6053670"/>
              <a:gd name="connsiteY7" fmla="*/ 0 h 4903455"/>
              <a:gd name="connsiteX8" fmla="*/ 35717 w 6053670"/>
              <a:gd name="connsiteY8" fmla="*/ 5488 h 4903455"/>
              <a:gd name="connsiteX9" fmla="*/ 140445 w 6053670"/>
              <a:gd name="connsiteY9" fmla="*/ 21641 h 4903455"/>
              <a:gd name="connsiteX10" fmla="*/ 216722 w 6053670"/>
              <a:gd name="connsiteY10" fmla="*/ 32932 h 4903455"/>
              <a:gd name="connsiteX11" fmla="*/ 307527 w 6053670"/>
              <a:gd name="connsiteY11" fmla="*/ 44850 h 4903455"/>
              <a:gd name="connsiteX12" fmla="*/ 415282 w 6053670"/>
              <a:gd name="connsiteY12" fmla="*/ 59121 h 4903455"/>
              <a:gd name="connsiteX13" fmla="*/ 534539 w 6053670"/>
              <a:gd name="connsiteY13" fmla="*/ 74175 h 4903455"/>
              <a:gd name="connsiteX14" fmla="*/ 668931 w 6053670"/>
              <a:gd name="connsiteY14" fmla="*/ 90014 h 4903455"/>
              <a:gd name="connsiteX15" fmla="*/ 815430 w 6053670"/>
              <a:gd name="connsiteY15" fmla="*/ 106794 h 4903455"/>
              <a:gd name="connsiteX16" fmla="*/ 974641 w 6053670"/>
              <a:gd name="connsiteY16" fmla="*/ 123574 h 4903455"/>
              <a:gd name="connsiteX17" fmla="*/ 1144144 w 6053670"/>
              <a:gd name="connsiteY17" fmla="*/ 140667 h 4903455"/>
              <a:gd name="connsiteX18" fmla="*/ 1326965 w 6053670"/>
              <a:gd name="connsiteY18" fmla="*/ 156506 h 4903455"/>
              <a:gd name="connsiteX19" fmla="*/ 1518261 w 6053670"/>
              <a:gd name="connsiteY19" fmla="*/ 171717 h 4903455"/>
              <a:gd name="connsiteX20" fmla="*/ 1720453 w 6053670"/>
              <a:gd name="connsiteY20" fmla="*/ 185518 h 4903455"/>
              <a:gd name="connsiteX21" fmla="*/ 1931121 w 6053670"/>
              <a:gd name="connsiteY21" fmla="*/ 198690 h 4903455"/>
              <a:gd name="connsiteX22" fmla="*/ 2150869 w 6053670"/>
              <a:gd name="connsiteY22" fmla="*/ 211079 h 4903455"/>
              <a:gd name="connsiteX23" fmla="*/ 2263467 w 6053670"/>
              <a:gd name="connsiteY23" fmla="*/ 215470 h 4903455"/>
              <a:gd name="connsiteX24" fmla="*/ 2378487 w 6053670"/>
              <a:gd name="connsiteY24" fmla="*/ 220332 h 4903455"/>
              <a:gd name="connsiteX25" fmla="*/ 2495323 w 6053670"/>
              <a:gd name="connsiteY25" fmla="*/ 224879 h 4903455"/>
              <a:gd name="connsiteX26" fmla="*/ 2612764 w 6053670"/>
              <a:gd name="connsiteY26" fmla="*/ 227859 h 4903455"/>
              <a:gd name="connsiteX27" fmla="*/ 2732627 w 6053670"/>
              <a:gd name="connsiteY27" fmla="*/ 230525 h 4903455"/>
              <a:gd name="connsiteX28" fmla="*/ 2853700 w 6053670"/>
              <a:gd name="connsiteY28" fmla="*/ 233348 h 4903455"/>
              <a:gd name="connsiteX29" fmla="*/ 2977195 w 6053670"/>
              <a:gd name="connsiteY29" fmla="*/ 235229 h 4903455"/>
              <a:gd name="connsiteX30" fmla="*/ 3101900 w 6053670"/>
              <a:gd name="connsiteY30" fmla="*/ 235229 h 4903455"/>
              <a:gd name="connsiteX31" fmla="*/ 3227817 w 6053670"/>
              <a:gd name="connsiteY31" fmla="*/ 236170 h 4903455"/>
              <a:gd name="connsiteX32" fmla="*/ 3354944 w 6053670"/>
              <a:gd name="connsiteY32" fmla="*/ 235229 h 4903455"/>
              <a:gd name="connsiteX33" fmla="*/ 3483887 w 6053670"/>
              <a:gd name="connsiteY33" fmla="*/ 233348 h 4903455"/>
              <a:gd name="connsiteX34" fmla="*/ 3612830 w 6053670"/>
              <a:gd name="connsiteY34" fmla="*/ 231623 h 4903455"/>
              <a:gd name="connsiteX35" fmla="*/ 3743589 w 6053670"/>
              <a:gd name="connsiteY35" fmla="*/ 227859 h 4903455"/>
              <a:gd name="connsiteX36" fmla="*/ 3875559 w 6053670"/>
              <a:gd name="connsiteY36" fmla="*/ 223938 h 4903455"/>
              <a:gd name="connsiteX37" fmla="*/ 4007529 w 6053670"/>
              <a:gd name="connsiteY37" fmla="*/ 219391 h 4903455"/>
              <a:gd name="connsiteX38" fmla="*/ 4140710 w 6053670"/>
              <a:gd name="connsiteY38" fmla="*/ 212961 h 4903455"/>
              <a:gd name="connsiteX39" fmla="*/ 4275102 w 6053670"/>
              <a:gd name="connsiteY39" fmla="*/ 205277 h 4903455"/>
              <a:gd name="connsiteX40" fmla="*/ 4410098 w 6053670"/>
              <a:gd name="connsiteY40" fmla="*/ 197907 h 4903455"/>
              <a:gd name="connsiteX41" fmla="*/ 4545096 w 6053670"/>
              <a:gd name="connsiteY41" fmla="*/ 188498 h 4903455"/>
              <a:gd name="connsiteX42" fmla="*/ 4681909 w 6053670"/>
              <a:gd name="connsiteY42" fmla="*/ 177207 h 4903455"/>
              <a:gd name="connsiteX43" fmla="*/ 4816905 w 6053670"/>
              <a:gd name="connsiteY43" fmla="*/ 165916 h 4903455"/>
              <a:gd name="connsiteX44" fmla="*/ 4954323 w 6053670"/>
              <a:gd name="connsiteY44" fmla="*/ 152899 h 4903455"/>
              <a:gd name="connsiteX45" fmla="*/ 5092347 w 6053670"/>
              <a:gd name="connsiteY45" fmla="*/ 138629 h 4903455"/>
              <a:gd name="connsiteX46" fmla="*/ 5228555 w 6053670"/>
              <a:gd name="connsiteY46" fmla="*/ 123574 h 4903455"/>
              <a:gd name="connsiteX47" fmla="*/ 5366578 w 6053670"/>
              <a:gd name="connsiteY47" fmla="*/ 106010 h 4903455"/>
              <a:gd name="connsiteX48" fmla="*/ 5503997 w 6053670"/>
              <a:gd name="connsiteY48" fmla="*/ 87192 h 4903455"/>
              <a:gd name="connsiteX49" fmla="*/ 5642020 w 6053670"/>
              <a:gd name="connsiteY49" fmla="*/ 68530 h 4903455"/>
              <a:gd name="connsiteX50" fmla="*/ 5779438 w 6053670"/>
              <a:gd name="connsiteY50" fmla="*/ 46733 h 4903455"/>
              <a:gd name="connsiteX51" fmla="*/ 5916251 w 6053670"/>
              <a:gd name="connsiteY51" fmla="*/ 24464 h 4903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53670" h="4903455">
                <a:moveTo>
                  <a:pt x="6053670" y="1098"/>
                </a:moveTo>
                <a:lnTo>
                  <a:pt x="6053670" y="424590"/>
                </a:lnTo>
                <a:lnTo>
                  <a:pt x="6053670" y="1254558"/>
                </a:lnTo>
                <a:lnTo>
                  <a:pt x="6053670" y="4903455"/>
                </a:lnTo>
                <a:lnTo>
                  <a:pt x="0" y="4903455"/>
                </a:lnTo>
                <a:lnTo>
                  <a:pt x="0" y="1249853"/>
                </a:lnTo>
                <a:lnTo>
                  <a:pt x="0" y="424590"/>
                </a:lnTo>
                <a:lnTo>
                  <a:pt x="0" y="0"/>
                </a:lnTo>
                <a:lnTo>
                  <a:pt x="35717" y="5488"/>
                </a:lnTo>
                <a:lnTo>
                  <a:pt x="140445" y="21641"/>
                </a:lnTo>
                <a:lnTo>
                  <a:pt x="216722" y="32932"/>
                </a:lnTo>
                <a:lnTo>
                  <a:pt x="307527" y="44850"/>
                </a:lnTo>
                <a:lnTo>
                  <a:pt x="415282" y="59121"/>
                </a:lnTo>
                <a:lnTo>
                  <a:pt x="534539" y="74175"/>
                </a:lnTo>
                <a:lnTo>
                  <a:pt x="668931" y="90014"/>
                </a:lnTo>
                <a:lnTo>
                  <a:pt x="815430" y="106794"/>
                </a:lnTo>
                <a:lnTo>
                  <a:pt x="974641" y="123574"/>
                </a:lnTo>
                <a:lnTo>
                  <a:pt x="1144144" y="140667"/>
                </a:lnTo>
                <a:lnTo>
                  <a:pt x="1326965" y="156506"/>
                </a:lnTo>
                <a:lnTo>
                  <a:pt x="1518261" y="171717"/>
                </a:lnTo>
                <a:lnTo>
                  <a:pt x="1720453" y="185518"/>
                </a:lnTo>
                <a:lnTo>
                  <a:pt x="1931121" y="198690"/>
                </a:lnTo>
                <a:lnTo>
                  <a:pt x="2150869" y="211079"/>
                </a:lnTo>
                <a:lnTo>
                  <a:pt x="2263467" y="215470"/>
                </a:lnTo>
                <a:lnTo>
                  <a:pt x="2378487" y="220332"/>
                </a:lnTo>
                <a:lnTo>
                  <a:pt x="2495323" y="224879"/>
                </a:lnTo>
                <a:lnTo>
                  <a:pt x="2612764" y="227859"/>
                </a:lnTo>
                <a:lnTo>
                  <a:pt x="2732627" y="230525"/>
                </a:lnTo>
                <a:lnTo>
                  <a:pt x="2853700" y="233348"/>
                </a:lnTo>
                <a:lnTo>
                  <a:pt x="2977195" y="235229"/>
                </a:lnTo>
                <a:lnTo>
                  <a:pt x="3101900" y="235229"/>
                </a:lnTo>
                <a:lnTo>
                  <a:pt x="3227817" y="236170"/>
                </a:lnTo>
                <a:lnTo>
                  <a:pt x="3354944" y="235229"/>
                </a:lnTo>
                <a:lnTo>
                  <a:pt x="3483887" y="233348"/>
                </a:lnTo>
                <a:lnTo>
                  <a:pt x="3612830" y="231623"/>
                </a:lnTo>
                <a:lnTo>
                  <a:pt x="3743589" y="227859"/>
                </a:lnTo>
                <a:lnTo>
                  <a:pt x="3875559" y="223938"/>
                </a:lnTo>
                <a:lnTo>
                  <a:pt x="4007529" y="219391"/>
                </a:lnTo>
                <a:lnTo>
                  <a:pt x="4140710" y="212961"/>
                </a:lnTo>
                <a:lnTo>
                  <a:pt x="4275102" y="205277"/>
                </a:lnTo>
                <a:lnTo>
                  <a:pt x="4410098" y="197907"/>
                </a:lnTo>
                <a:lnTo>
                  <a:pt x="4545096" y="188498"/>
                </a:lnTo>
                <a:lnTo>
                  <a:pt x="4681909" y="177207"/>
                </a:lnTo>
                <a:lnTo>
                  <a:pt x="4816905" y="165916"/>
                </a:lnTo>
                <a:lnTo>
                  <a:pt x="4954323" y="152899"/>
                </a:lnTo>
                <a:lnTo>
                  <a:pt x="5092347" y="138629"/>
                </a:lnTo>
                <a:lnTo>
                  <a:pt x="5228555" y="123574"/>
                </a:lnTo>
                <a:lnTo>
                  <a:pt x="5366578" y="106010"/>
                </a:lnTo>
                <a:lnTo>
                  <a:pt x="5503997" y="87192"/>
                </a:lnTo>
                <a:lnTo>
                  <a:pt x="5642020" y="68530"/>
                </a:lnTo>
                <a:lnTo>
                  <a:pt x="5779438" y="46733"/>
                </a:lnTo>
                <a:lnTo>
                  <a:pt x="5916251" y="2446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15" name="Freeform 5">
            <a:extLst>
              <a:ext uri="{FF2B5EF4-FFF2-40B4-BE49-F238E27FC236}">
                <a16:creationId xmlns:a16="http://schemas.microsoft.com/office/drawing/2014/main" id="{BBC615D1-6E12-40EF-915B-316CFDB550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1069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17" name="Freeform 5">
            <a:extLst>
              <a:ext uri="{FF2B5EF4-FFF2-40B4-BE49-F238E27FC236}">
                <a16:creationId xmlns:a16="http://schemas.microsoft.com/office/drawing/2014/main" id="{B9797D36-DE1E-47CD-881A-6C1F582826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5349246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1223CCFB-1302-4F1C-BCB2-25F9606D6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9757" y="220386"/>
            <a:ext cx="6072776" cy="1622322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chemeClr val="tx1"/>
                </a:solidFill>
              </a:rPr>
              <a:t>Trema </a:t>
            </a:r>
          </a:p>
        </p:txBody>
      </p:sp>
      <p:pic>
        <p:nvPicPr>
          <p:cNvPr id="4" name="Obraz 4" descr="Obraz zawierający tekst&#10;&#10;Opis wygenerowany automatycznie">
            <a:extLst>
              <a:ext uri="{FF2B5EF4-FFF2-40B4-BE49-F238E27FC236}">
                <a16:creationId xmlns:a16="http://schemas.microsoft.com/office/drawing/2014/main" id="{57155A9B-2EA3-4565-8F5D-999C8BD23D4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721" r="27129"/>
          <a:stretch/>
        </p:blipFill>
        <p:spPr>
          <a:xfrm>
            <a:off x="7436811" y="1202667"/>
            <a:ext cx="4125317" cy="5585369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4A2FAF1F-F462-46AF-A9E6-CC93C4E2C3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7146BED8-BAE9-42C5-A3DD-7B946445DB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15765FE8-B62F-41E4-A73C-74C91A8FD9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8000"/>
                </a:schemeClr>
              </a:gs>
              <a:gs pos="72000">
                <a:schemeClr val="accent5">
                  <a:alpha val="0"/>
                </a:schemeClr>
              </a:gs>
              <a:gs pos="36000">
                <a:schemeClr val="accent5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60D70F3-CB0E-407F-B8E6-59AA703C9F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098" y="2418735"/>
            <a:ext cx="6072776" cy="381174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dirty="0" err="1">
                <a:solidFill>
                  <a:schemeClr val="tx1"/>
                </a:solidFill>
              </a:rPr>
              <a:t>Kiedy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odczuwasz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treme</a:t>
            </a:r>
            <a:r>
              <a:rPr lang="en-US" dirty="0">
                <a:solidFill>
                  <a:schemeClr val="tx1"/>
                </a:solidFill>
              </a:rPr>
              <a:t> </a:t>
            </a:r>
            <a:r>
              <a:rPr lang="en-US" dirty="0" err="1">
                <a:solidFill>
                  <a:schemeClr val="tx1"/>
                </a:solidFill>
              </a:rPr>
              <a:t>naprzykład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wtedy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kiedy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masz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jakiś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występ</a:t>
            </a:r>
            <a:r>
              <a:rPr lang="en-US" dirty="0">
                <a:solidFill>
                  <a:schemeClr val="tx1"/>
                </a:solidFill>
              </a:rPr>
              <a:t> I </a:t>
            </a:r>
            <a:r>
              <a:rPr lang="en-US" dirty="0" err="1">
                <a:solidFill>
                  <a:schemeClr val="tx1"/>
                </a:solidFill>
              </a:rPr>
              <a:t>ludzie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ciebie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patrzą</a:t>
            </a:r>
            <a:r>
              <a:rPr lang="en-US" dirty="0">
                <a:solidFill>
                  <a:schemeClr val="tx1"/>
                </a:solidFill>
              </a:rPr>
              <a:t> </a:t>
            </a:r>
            <a:r>
              <a:rPr lang="en-US" dirty="0" err="1">
                <a:solidFill>
                  <a:schemeClr val="tx1"/>
                </a:solidFill>
              </a:rPr>
              <a:t>często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zapominasz</a:t>
            </a:r>
            <a:r>
              <a:rPr lang="en-US" dirty="0">
                <a:solidFill>
                  <a:schemeClr val="tx1"/>
                </a:solidFill>
              </a:rPr>
              <a:t> co </a:t>
            </a:r>
            <a:r>
              <a:rPr lang="en-US" dirty="0" err="1">
                <a:solidFill>
                  <a:schemeClr val="tx1"/>
                </a:solidFill>
              </a:rPr>
              <a:t>miałeś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mówić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nie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pamiętasz</a:t>
            </a:r>
            <a:r>
              <a:rPr lang="en-US" dirty="0">
                <a:solidFill>
                  <a:schemeClr val="tx1"/>
                </a:solidFill>
              </a:rPr>
              <a:t> </a:t>
            </a:r>
            <a:r>
              <a:rPr lang="en-US" dirty="0" err="1">
                <a:solidFill>
                  <a:schemeClr val="tx1"/>
                </a:solidFill>
              </a:rPr>
              <a:t>tekstu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wiersza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albo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masz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wrażenie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że</a:t>
            </a:r>
            <a:r>
              <a:rPr lang="en-US" dirty="0">
                <a:solidFill>
                  <a:schemeClr val="tx1"/>
                </a:solidFill>
              </a:rPr>
              <a:t> za </a:t>
            </a:r>
            <a:r>
              <a:rPr lang="en-US" dirty="0" err="1">
                <a:solidFill>
                  <a:schemeClr val="tx1"/>
                </a:solidFill>
              </a:rPr>
              <a:t>chwilę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zemdlejesz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5286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strips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4091D54B-59AB-4A5E-8E9E-0421BD66D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47CE62E-FFFD-4A1F-BA78-C3B89C36FC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AE51FD27-6B6A-4D21-BF22-245DA9BD0B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B8144315-1C5A-4185-A952-25D98D303D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5">
            <a:extLst>
              <a:ext uri="{FF2B5EF4-FFF2-40B4-BE49-F238E27FC236}">
                <a16:creationId xmlns:a16="http://schemas.microsoft.com/office/drawing/2014/main" id="{11CAC6F2-0806-417B-BF5D-5AEF6195F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4723B02-0AAB-4F6E-BA41-8ED99D559D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EDFA73A4-13CB-484F-819B-FAAB7D3E7E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6237" y="-699011"/>
            <a:ext cx="4051370" cy="328195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 err="1">
                <a:solidFill>
                  <a:srgbClr val="EBEBEB"/>
                </a:solidFill>
              </a:rPr>
              <a:t>Znudzenie</a:t>
            </a:r>
            <a:endParaRPr lang="en-US" sz="5400" b="0" i="0" kern="1200" dirty="0" err="1">
              <a:solidFill>
                <a:srgbClr val="EBEBEB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Obraz 4" descr="Obraz zawierający tekst&#10;&#10;Opis wygenerowany automatycznie">
            <a:extLst>
              <a:ext uri="{FF2B5EF4-FFF2-40B4-BE49-F238E27FC236}">
                <a16:creationId xmlns:a16="http://schemas.microsoft.com/office/drawing/2014/main" id="{072652AB-F986-4B83-B804-0391E81AA7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87118" y="1113063"/>
            <a:ext cx="5316197" cy="462875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160A7A9D-E34D-4F56-9A37-BA6ECFE4DD8E}"/>
              </a:ext>
            </a:extLst>
          </p:cNvPr>
          <p:cNvSpPr txBox="1"/>
          <p:nvPr/>
        </p:nvSpPr>
        <p:spPr>
          <a:xfrm>
            <a:off x="7995424" y="3999571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198498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strips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F0214F10-B73B-44BD-ADDA-1684F6E4BF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9CAF222-E4F2-40A9-B784-FEA6408B78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7FDBCBA2-AC51-4C14-B267-152AB09E4C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AA68CF9D-0697-4A3E-8837-0C39FCCDC0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Obraz 5">
            <a:extLst>
              <a:ext uri="{FF2B5EF4-FFF2-40B4-BE49-F238E27FC236}">
                <a16:creationId xmlns:a16="http://schemas.microsoft.com/office/drawing/2014/main" id="{777934B9-C8EC-4912-95C0-693C014DA57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053" r="6097" b="-1"/>
          <a:stretch/>
        </p:blipFill>
        <p:spPr>
          <a:xfrm>
            <a:off x="532983" y="198668"/>
            <a:ext cx="3749040" cy="4267573"/>
          </a:xfrm>
          <a:prstGeom prst="rect">
            <a:avLst/>
          </a:prstGeom>
        </p:spPr>
      </p:pic>
      <p:pic>
        <p:nvPicPr>
          <p:cNvPr id="6" name="Obraz 6">
            <a:extLst>
              <a:ext uri="{FF2B5EF4-FFF2-40B4-BE49-F238E27FC236}">
                <a16:creationId xmlns:a16="http://schemas.microsoft.com/office/drawing/2014/main" id="{4BECCF18-9E39-4515-891F-6AE1C8375BC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404" r="5447" b="-2"/>
          <a:stretch/>
        </p:blipFill>
        <p:spPr>
          <a:xfrm>
            <a:off x="7975026" y="198665"/>
            <a:ext cx="3739890" cy="4195163"/>
          </a:xfrm>
          <a:prstGeom prst="rect">
            <a:avLst/>
          </a:prstGeom>
        </p:spPr>
      </p:pic>
      <p:sp>
        <p:nvSpPr>
          <p:cNvPr id="17" name="Freeform 16">
            <a:extLst>
              <a:ext uri="{FF2B5EF4-FFF2-40B4-BE49-F238E27FC236}">
                <a16:creationId xmlns:a16="http://schemas.microsoft.com/office/drawing/2014/main" id="{E4F17063-EDA4-417B-946F-BA357F3B39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42856" y="3785499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D36F3EEA-55D4-4677-80E7-92D00B8F34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55533"/>
            <a:ext cx="12192000" cy="2802467"/>
          </a:xfrm>
          <a:custGeom>
            <a:avLst/>
            <a:gdLst>
              <a:gd name="connsiteX0" fmla="*/ 1 w 12192000"/>
              <a:gd name="connsiteY0" fmla="*/ 0 h 2802467"/>
              <a:gd name="connsiteX1" fmla="*/ 71932 w 12192000"/>
              <a:gd name="connsiteY1" fmla="*/ 12261 h 2802467"/>
              <a:gd name="connsiteX2" fmla="*/ 282848 w 12192000"/>
              <a:gd name="connsiteY2" fmla="*/ 48342 h 2802467"/>
              <a:gd name="connsiteX3" fmla="*/ 436464 w 12192000"/>
              <a:gd name="connsiteY3" fmla="*/ 73565 h 2802467"/>
              <a:gd name="connsiteX4" fmla="*/ 619339 w 12192000"/>
              <a:gd name="connsiteY4" fmla="*/ 100188 h 2802467"/>
              <a:gd name="connsiteX5" fmla="*/ 836351 w 12192000"/>
              <a:gd name="connsiteY5" fmla="*/ 132066 h 2802467"/>
              <a:gd name="connsiteX6" fmla="*/ 1076528 w 12192000"/>
              <a:gd name="connsiteY6" fmla="*/ 165696 h 2802467"/>
              <a:gd name="connsiteX7" fmla="*/ 1347183 w 12192000"/>
              <a:gd name="connsiteY7" fmla="*/ 201077 h 2802467"/>
              <a:gd name="connsiteX8" fmla="*/ 1642223 w 12192000"/>
              <a:gd name="connsiteY8" fmla="*/ 238560 h 2802467"/>
              <a:gd name="connsiteX9" fmla="*/ 1962864 w 12192000"/>
              <a:gd name="connsiteY9" fmla="*/ 276043 h 2802467"/>
              <a:gd name="connsiteX10" fmla="*/ 2304232 w 12192000"/>
              <a:gd name="connsiteY10" fmla="*/ 314226 h 2802467"/>
              <a:gd name="connsiteX11" fmla="*/ 2672421 w 12192000"/>
              <a:gd name="connsiteY11" fmla="*/ 349608 h 2802467"/>
              <a:gd name="connsiteX12" fmla="*/ 3057678 w 12192000"/>
              <a:gd name="connsiteY12" fmla="*/ 383587 h 2802467"/>
              <a:gd name="connsiteX13" fmla="*/ 3464881 w 12192000"/>
              <a:gd name="connsiteY13" fmla="*/ 414415 h 2802467"/>
              <a:gd name="connsiteX14" fmla="*/ 3889152 w 12192000"/>
              <a:gd name="connsiteY14" fmla="*/ 443840 h 2802467"/>
              <a:gd name="connsiteX15" fmla="*/ 4331710 w 12192000"/>
              <a:gd name="connsiteY15" fmla="*/ 471515 h 2802467"/>
              <a:gd name="connsiteX16" fmla="*/ 4558476 w 12192000"/>
              <a:gd name="connsiteY16" fmla="*/ 481323 h 2802467"/>
              <a:gd name="connsiteX17" fmla="*/ 4790118 w 12192000"/>
              <a:gd name="connsiteY17" fmla="*/ 492183 h 2802467"/>
              <a:gd name="connsiteX18" fmla="*/ 5025418 w 12192000"/>
              <a:gd name="connsiteY18" fmla="*/ 502342 h 2802467"/>
              <a:gd name="connsiteX19" fmla="*/ 5261937 w 12192000"/>
              <a:gd name="connsiteY19" fmla="*/ 508998 h 2802467"/>
              <a:gd name="connsiteX20" fmla="*/ 5503332 w 12192000"/>
              <a:gd name="connsiteY20" fmla="*/ 514953 h 2802467"/>
              <a:gd name="connsiteX21" fmla="*/ 5747166 w 12192000"/>
              <a:gd name="connsiteY21" fmla="*/ 521259 h 2802467"/>
              <a:gd name="connsiteX22" fmla="*/ 5995877 w 12192000"/>
              <a:gd name="connsiteY22" fmla="*/ 525462 h 2802467"/>
              <a:gd name="connsiteX23" fmla="*/ 6247026 w 12192000"/>
              <a:gd name="connsiteY23" fmla="*/ 525462 h 2802467"/>
              <a:gd name="connsiteX24" fmla="*/ 6500613 w 12192000"/>
              <a:gd name="connsiteY24" fmla="*/ 527564 h 2802467"/>
              <a:gd name="connsiteX25" fmla="*/ 6756639 w 12192000"/>
              <a:gd name="connsiteY25" fmla="*/ 525462 h 2802467"/>
              <a:gd name="connsiteX26" fmla="*/ 7016322 w 12192000"/>
              <a:gd name="connsiteY26" fmla="*/ 521259 h 2802467"/>
              <a:gd name="connsiteX27" fmla="*/ 7276005 w 12192000"/>
              <a:gd name="connsiteY27" fmla="*/ 517405 h 2802467"/>
              <a:gd name="connsiteX28" fmla="*/ 7539345 w 12192000"/>
              <a:gd name="connsiteY28" fmla="*/ 508998 h 2802467"/>
              <a:gd name="connsiteX29" fmla="*/ 7805124 w 12192000"/>
              <a:gd name="connsiteY29" fmla="*/ 500240 h 2802467"/>
              <a:gd name="connsiteX30" fmla="*/ 8070903 w 12192000"/>
              <a:gd name="connsiteY30" fmla="*/ 490081 h 2802467"/>
              <a:gd name="connsiteX31" fmla="*/ 8339121 w 12192000"/>
              <a:gd name="connsiteY31" fmla="*/ 475719 h 2802467"/>
              <a:gd name="connsiteX32" fmla="*/ 8609776 w 12192000"/>
              <a:gd name="connsiteY32" fmla="*/ 458553 h 2802467"/>
              <a:gd name="connsiteX33" fmla="*/ 8881651 w 12192000"/>
              <a:gd name="connsiteY33" fmla="*/ 442089 h 2802467"/>
              <a:gd name="connsiteX34" fmla="*/ 9153526 w 12192000"/>
              <a:gd name="connsiteY34" fmla="*/ 421070 h 2802467"/>
              <a:gd name="connsiteX35" fmla="*/ 9429058 w 12192000"/>
              <a:gd name="connsiteY35" fmla="*/ 395848 h 2802467"/>
              <a:gd name="connsiteX36" fmla="*/ 9700933 w 12192000"/>
              <a:gd name="connsiteY36" fmla="*/ 370626 h 2802467"/>
              <a:gd name="connsiteX37" fmla="*/ 9977684 w 12192000"/>
              <a:gd name="connsiteY37" fmla="*/ 341550 h 2802467"/>
              <a:gd name="connsiteX38" fmla="*/ 10255655 w 12192000"/>
              <a:gd name="connsiteY38" fmla="*/ 309672 h 2802467"/>
              <a:gd name="connsiteX39" fmla="*/ 10529968 w 12192000"/>
              <a:gd name="connsiteY39" fmla="*/ 276043 h 2802467"/>
              <a:gd name="connsiteX40" fmla="*/ 10807939 w 12192000"/>
              <a:gd name="connsiteY40" fmla="*/ 236808 h 2802467"/>
              <a:gd name="connsiteX41" fmla="*/ 11084690 w 12192000"/>
              <a:gd name="connsiteY41" fmla="*/ 194771 h 2802467"/>
              <a:gd name="connsiteX42" fmla="*/ 11362661 w 12192000"/>
              <a:gd name="connsiteY42" fmla="*/ 153085 h 2802467"/>
              <a:gd name="connsiteX43" fmla="*/ 11639412 w 12192000"/>
              <a:gd name="connsiteY43" fmla="*/ 104392 h 2802467"/>
              <a:gd name="connsiteX44" fmla="*/ 11914945 w 12192000"/>
              <a:gd name="connsiteY44" fmla="*/ 54648 h 2802467"/>
              <a:gd name="connsiteX45" fmla="*/ 12191696 w 12192000"/>
              <a:gd name="connsiteY45" fmla="*/ 2452 h 2802467"/>
              <a:gd name="connsiteX46" fmla="*/ 12191696 w 12192000"/>
              <a:gd name="connsiteY46" fmla="*/ 2236410 h 2802467"/>
              <a:gd name="connsiteX47" fmla="*/ 12192000 w 12192000"/>
              <a:gd name="connsiteY47" fmla="*/ 2236410 h 2802467"/>
              <a:gd name="connsiteX48" fmla="*/ 12192000 w 12192000"/>
              <a:gd name="connsiteY48" fmla="*/ 2802467 h 2802467"/>
              <a:gd name="connsiteX49" fmla="*/ 12191696 w 12192000"/>
              <a:gd name="connsiteY49" fmla="*/ 2802467 h 2802467"/>
              <a:gd name="connsiteX50" fmla="*/ 0 w 12192000"/>
              <a:gd name="connsiteY50" fmla="*/ 2802467 h 2802467"/>
              <a:gd name="connsiteX51" fmla="*/ 0 w 12192000"/>
              <a:gd name="connsiteY51" fmla="*/ 2236410 h 2802467"/>
              <a:gd name="connsiteX52" fmla="*/ 1 w 12192000"/>
              <a:gd name="connsiteY52" fmla="*/ 2236410 h 2802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2192000" h="2802467">
                <a:moveTo>
                  <a:pt x="1" y="0"/>
                </a:moveTo>
                <a:lnTo>
                  <a:pt x="71932" y="12261"/>
                </a:lnTo>
                <a:lnTo>
                  <a:pt x="282848" y="48342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3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6"/>
                </a:lnTo>
                <a:lnTo>
                  <a:pt x="2672421" y="349608"/>
                </a:lnTo>
                <a:lnTo>
                  <a:pt x="3057678" y="383587"/>
                </a:lnTo>
                <a:lnTo>
                  <a:pt x="3464881" y="414415"/>
                </a:lnTo>
                <a:lnTo>
                  <a:pt x="3889152" y="443840"/>
                </a:lnTo>
                <a:lnTo>
                  <a:pt x="4331710" y="471515"/>
                </a:lnTo>
                <a:lnTo>
                  <a:pt x="4558476" y="481323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6" y="521259"/>
                </a:lnTo>
                <a:lnTo>
                  <a:pt x="5995877" y="525462"/>
                </a:lnTo>
                <a:lnTo>
                  <a:pt x="6247026" y="525462"/>
                </a:lnTo>
                <a:lnTo>
                  <a:pt x="6500613" y="527564"/>
                </a:lnTo>
                <a:lnTo>
                  <a:pt x="6756639" y="525462"/>
                </a:lnTo>
                <a:lnTo>
                  <a:pt x="7016322" y="521259"/>
                </a:lnTo>
                <a:lnTo>
                  <a:pt x="7276005" y="517405"/>
                </a:lnTo>
                <a:lnTo>
                  <a:pt x="7539345" y="508998"/>
                </a:lnTo>
                <a:lnTo>
                  <a:pt x="7805124" y="500240"/>
                </a:lnTo>
                <a:lnTo>
                  <a:pt x="8070903" y="490081"/>
                </a:lnTo>
                <a:lnTo>
                  <a:pt x="8339121" y="475719"/>
                </a:lnTo>
                <a:lnTo>
                  <a:pt x="8609776" y="458553"/>
                </a:lnTo>
                <a:lnTo>
                  <a:pt x="8881651" y="442089"/>
                </a:lnTo>
                <a:lnTo>
                  <a:pt x="9153526" y="421070"/>
                </a:lnTo>
                <a:lnTo>
                  <a:pt x="9429058" y="395848"/>
                </a:lnTo>
                <a:lnTo>
                  <a:pt x="9700933" y="370626"/>
                </a:lnTo>
                <a:lnTo>
                  <a:pt x="9977684" y="341550"/>
                </a:lnTo>
                <a:lnTo>
                  <a:pt x="10255655" y="309672"/>
                </a:lnTo>
                <a:lnTo>
                  <a:pt x="10529968" y="276043"/>
                </a:lnTo>
                <a:lnTo>
                  <a:pt x="10807939" y="236808"/>
                </a:lnTo>
                <a:lnTo>
                  <a:pt x="11084690" y="194771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236410"/>
                </a:lnTo>
                <a:lnTo>
                  <a:pt x="12192000" y="2236410"/>
                </a:lnTo>
                <a:lnTo>
                  <a:pt x="12192000" y="2802467"/>
                </a:lnTo>
                <a:lnTo>
                  <a:pt x="12191696" y="2802467"/>
                </a:lnTo>
                <a:lnTo>
                  <a:pt x="0" y="2802467"/>
                </a:lnTo>
                <a:lnTo>
                  <a:pt x="0" y="2236410"/>
                </a:lnTo>
                <a:lnTo>
                  <a:pt x="1" y="223641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1" name="Freeform 5">
            <a:extLst>
              <a:ext uri="{FF2B5EF4-FFF2-40B4-BE49-F238E27FC236}">
                <a16:creationId xmlns:a16="http://schemas.microsoft.com/office/drawing/2014/main" id="{C91E93A7-6C7F-4F77-9CB0-280D958EF4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pic>
        <p:nvPicPr>
          <p:cNvPr id="4" name="Obraz 4">
            <a:extLst>
              <a:ext uri="{FF2B5EF4-FFF2-40B4-BE49-F238E27FC236}">
                <a16:creationId xmlns:a16="http://schemas.microsoft.com/office/drawing/2014/main" id="{819D8F9A-B16C-4EEC-A44E-155F36ED89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6598" r="6642" b="-2"/>
          <a:stretch/>
        </p:blipFill>
        <p:spPr>
          <a:xfrm>
            <a:off x="4369106" y="198665"/>
            <a:ext cx="3639642" cy="4195163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85CA8F0E-AE52-4298-958A-CD4684554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2199" y="4473345"/>
            <a:ext cx="10407602" cy="86802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400" dirty="0">
                <a:solidFill>
                  <a:srgbClr val="EBEBEB"/>
                </a:solidFill>
              </a:rPr>
              <a:t>Radość </a:t>
            </a:r>
          </a:p>
        </p:txBody>
      </p:sp>
    </p:spTree>
    <p:extLst>
      <p:ext uri="{BB962C8B-B14F-4D97-AF65-F5344CB8AC3E}">
        <p14:creationId xmlns:p14="http://schemas.microsoft.com/office/powerpoint/2010/main" val="2898870345"/>
      </p:ext>
    </p:extLst>
  </p:cSld>
  <p:clrMapOvr>
    <a:masterClrMapping/>
  </p:clrMapOvr>
  <p:transition spd="slow">
    <p:strips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7">
            <a:extLst>
              <a:ext uri="{FF2B5EF4-FFF2-40B4-BE49-F238E27FC236}">
                <a16:creationId xmlns:a16="http://schemas.microsoft.com/office/drawing/2014/main" id="{93E10248-AF0E-477D-B4D2-47C02CE4E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33010C2-2DA5-460F-A40C-5317F567A0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17CB0634-F963-4EC9-A6F6-8EA46BD1F1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7" name="Rectangle 11">
            <a:extLst>
              <a:ext uri="{FF2B5EF4-FFF2-40B4-BE49-F238E27FC236}">
                <a16:creationId xmlns:a16="http://schemas.microsoft.com/office/drawing/2014/main" id="{73C0A186-7444-4460-9C37-532E7671E9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219AE65-9B94-44EA-BEF3-EF4BFA169C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0C81A57-9CD5-461B-8FFE-4A8CB6CFBE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17539" y="467397"/>
            <a:ext cx="695829" cy="5919116"/>
          </a:xfrm>
          <a:prstGeom prst="rect">
            <a:avLst/>
          </a:prstGeom>
          <a:solidFill>
            <a:srgbClr val="0D0D0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086C462-37F4-494D-8292-CCB95221CC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  <a:solidFill>
            <a:srgbClr val="FFFFFF"/>
          </a:solidFill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2C7D2D64-353F-4802-AA48-A70CE6020B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30A6328F-CAA3-4052-BF4C-14BD47706E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id="{8A1045C7-6B22-4CEA-980A-45F006FAE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4507" y="1393489"/>
            <a:ext cx="11734265" cy="267764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b="1" dirty="0" err="1">
                <a:solidFill>
                  <a:srgbClr val="FFFFFF"/>
                </a:solidFill>
              </a:rPr>
              <a:t>Dziękuję</a:t>
            </a:r>
            <a:r>
              <a:rPr lang="en-US" sz="5400" b="1" dirty="0">
                <a:solidFill>
                  <a:srgbClr val="FFFFFF"/>
                </a:solidFill>
              </a:rPr>
              <a:t> za </a:t>
            </a:r>
            <a:r>
              <a:rPr lang="en-US" sz="5400" b="1" dirty="0" err="1">
                <a:solidFill>
                  <a:srgbClr val="FFFFFF"/>
                </a:solidFill>
              </a:rPr>
              <a:t>obejrzenie</a:t>
            </a:r>
            <a:r>
              <a:rPr lang="en-US" sz="5400" b="1" dirty="0">
                <a:solidFill>
                  <a:srgbClr val="FFFFFF"/>
                </a:solidFill>
              </a:rPr>
              <a:t> </a:t>
            </a:r>
            <a:r>
              <a:rPr lang="en-US" sz="5400" b="1" dirty="0" err="1">
                <a:solidFill>
                  <a:srgbClr val="FFFFFF"/>
                </a:solidFill>
              </a:rPr>
              <a:t>mojej</a:t>
            </a:r>
            <a:r>
              <a:rPr lang="en-US" sz="5400" b="1" dirty="0">
                <a:solidFill>
                  <a:srgbClr val="FFFFFF"/>
                </a:solidFill>
              </a:rPr>
              <a:t> </a:t>
            </a:r>
            <a:r>
              <a:rPr lang="en-US" sz="5400" b="1" dirty="0" err="1">
                <a:solidFill>
                  <a:srgbClr val="FFFFFF"/>
                </a:solidFill>
              </a:rPr>
              <a:t>prezentacji</a:t>
            </a:r>
            <a:endParaRPr lang="en-US" sz="54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8532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strips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91000"/>
                <a:satMod val="164000"/>
                <a:lumMod val="74000"/>
              </a:schemeClr>
              <a:schemeClr val="bg2">
                <a:hueMod val="124000"/>
                <a:satMod val="140000"/>
                <a:lumMod val="14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93E10248-AF0E-477D-B4D2-47C02CE4E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33010C2-2DA5-460F-A40C-5317F567A0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>
              <a:extLst>
                <a:ext uri="{FF2B5EF4-FFF2-40B4-BE49-F238E27FC236}">
                  <a16:creationId xmlns:a16="http://schemas.microsoft.com/office/drawing/2014/main" id="{17CB0634-F963-4EC9-A6F6-8EA46BD1F1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73C0A186-7444-4460-9C37-532E7671E9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F1ECA4FE-7D2F-4576-B767-3A5F5ABFE9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28" name="Rectangle 27">
              <a:extLst>
                <a:ext uri="{FF2B5EF4-FFF2-40B4-BE49-F238E27FC236}">
                  <a16:creationId xmlns:a16="http://schemas.microsoft.com/office/drawing/2014/main" id="{5969441E-5462-4859-86CD-1737FDE360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Freeform 5">
              <a:extLst>
                <a:ext uri="{FF2B5EF4-FFF2-40B4-BE49-F238E27FC236}">
                  <a16:creationId xmlns:a16="http://schemas.microsoft.com/office/drawing/2014/main" id="{596BD4B5-6833-40CC-96FE-EDC6756342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id="{D17978AA-146F-42BF-A1BD-9751F8B47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3171" y="760895"/>
            <a:ext cx="8825658" cy="287016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dirty="0" err="1">
                <a:solidFill>
                  <a:schemeClr val="tx1"/>
                </a:solidFill>
              </a:rPr>
              <a:t>Stworzyła</a:t>
            </a:r>
            <a:br>
              <a:rPr lang="en-US" sz="5400" dirty="0">
                <a:solidFill>
                  <a:schemeClr val="tx1"/>
                </a:solidFill>
              </a:rPr>
            </a:br>
            <a:r>
              <a:rPr lang="en-US" sz="5400" dirty="0">
                <a:solidFill>
                  <a:schemeClr val="tx1"/>
                </a:solidFill>
              </a:rPr>
              <a:t>Antonina Krysa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E81F53E2-F556-42FA-8D24-113839EE19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58249" y="4166888"/>
            <a:ext cx="675502" cy="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82772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strips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89C863C-5D60-4C69-BAF7-00AD9E028A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369" y="395297"/>
            <a:ext cx="4078800" cy="1594282"/>
          </a:xfrm>
        </p:spPr>
        <p:txBody>
          <a:bodyPr wrap="square" anchor="b">
            <a:normAutofit/>
          </a:bodyPr>
          <a:lstStyle/>
          <a:p>
            <a:pPr algn="ctr"/>
            <a:r>
              <a:rPr lang="pl-PL" b="1" dirty="0"/>
              <a:t>Głośno </a:t>
            </a:r>
            <a:r>
              <a:rPr lang="pl-PL" b="1" dirty="0">
                <a:hlinkClick r:id="rId2"/>
              </a:rPr>
              <a:t>śpiewaj</a:t>
            </a:r>
            <a:endParaRPr lang="pl-PL" b="1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C7C3-EB05-4ABF-B21B-EDA66433AB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32223" y="2756213"/>
            <a:ext cx="4078800" cy="2901482"/>
          </a:xfrm>
        </p:spPr>
        <p:txBody>
          <a:bodyPr>
            <a:normAutofit/>
          </a:bodyPr>
          <a:lstStyle/>
          <a:p>
            <a:endParaRPr lang="en-US"/>
          </a:p>
        </p:txBody>
      </p:sp>
      <p:pic>
        <p:nvPicPr>
          <p:cNvPr id="4" name="Obraz 4" descr="Obraz zawierający osoba, czarny, włosy, kobieta&#10;&#10;Opis wygenerowany automatycznie">
            <a:extLst>
              <a:ext uri="{FF2B5EF4-FFF2-40B4-BE49-F238E27FC236}">
                <a16:creationId xmlns:a16="http://schemas.microsoft.com/office/drawing/2014/main" id="{47068754-C81A-42C9-A0A4-231F6453EE0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21873" r="11627" b="1"/>
          <a:stretch/>
        </p:blipFill>
        <p:spPr>
          <a:xfrm>
            <a:off x="717006" y="540000"/>
            <a:ext cx="5778000" cy="5778000"/>
          </a:xfrm>
          <a:custGeom>
            <a:avLst/>
            <a:gdLst/>
            <a:ahLst/>
            <a:cxnLst/>
            <a:rect l="l" t="t" r="r" b="b"/>
            <a:pathLst>
              <a:path w="5778000" h="5778000">
                <a:moveTo>
                  <a:pt x="2889000" y="0"/>
                </a:moveTo>
                <a:cubicBezTo>
                  <a:pt x="4484551" y="0"/>
                  <a:pt x="5778000" y="1293449"/>
                  <a:pt x="5778000" y="2889000"/>
                </a:cubicBezTo>
                <a:cubicBezTo>
                  <a:pt x="5778000" y="4484551"/>
                  <a:pt x="4484551" y="5778000"/>
                  <a:pt x="2889000" y="5778000"/>
                </a:cubicBezTo>
                <a:cubicBezTo>
                  <a:pt x="1293449" y="5778000"/>
                  <a:pt x="0" y="4484551"/>
                  <a:pt x="0" y="2889000"/>
                </a:cubicBezTo>
                <a:cubicBezTo>
                  <a:pt x="0" y="1293449"/>
                  <a:pt x="1293449" y="0"/>
                  <a:pt x="2889000" y="0"/>
                </a:cubicBezTo>
                <a:close/>
              </a:path>
            </a:pathLst>
          </a:cu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5875F8BC-1378-489C-8E65-BA1F1824CF9B}"/>
              </a:ext>
            </a:extLst>
          </p:cNvPr>
          <p:cNvSpPr txBox="1"/>
          <p:nvPr/>
        </p:nvSpPr>
        <p:spPr>
          <a:xfrm>
            <a:off x="14219663" y="1715276"/>
            <a:ext cx="7699917" cy="1181718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/>
          <a:p>
            <a:endParaRPr lang="en-US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4D8DAD98-67E6-43B8-BC9F-D7CD11AF082F}"/>
              </a:ext>
            </a:extLst>
          </p:cNvPr>
          <p:cNvSpPr txBox="1"/>
          <p:nvPr/>
        </p:nvSpPr>
        <p:spPr>
          <a:xfrm>
            <a:off x="7540083" y="2782229"/>
            <a:ext cx="3960541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2800" dirty="0"/>
              <a:t>Śpiewanie pomoże Ci przestać się martwić.</a:t>
            </a:r>
            <a:endParaRPr lang="pl-PL" sz="2800"/>
          </a:p>
        </p:txBody>
      </p:sp>
    </p:spTree>
    <p:extLst>
      <p:ext uri="{BB962C8B-B14F-4D97-AF65-F5344CB8AC3E}">
        <p14:creationId xmlns:p14="http://schemas.microsoft.com/office/powerpoint/2010/main" val="2887122685"/>
      </p:ext>
    </p:extLst>
  </p:cSld>
  <p:clrMapOvr>
    <a:masterClrMapping/>
  </p:clrMapOvr>
  <p:transition spd="slow">
    <p:strips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154A557-4359-4489-9547-752DDA82D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2491" y="330248"/>
            <a:ext cx="4078800" cy="1594282"/>
          </a:xfrm>
        </p:spPr>
        <p:txBody>
          <a:bodyPr wrap="square" anchor="b">
            <a:normAutofit/>
          </a:bodyPr>
          <a:lstStyle/>
          <a:p>
            <a:pPr algn="ctr"/>
            <a:r>
              <a:rPr lang="pl-PL" sz="6600" b="1" dirty="0"/>
              <a:t>Biegaj</a:t>
            </a:r>
            <a:endParaRPr lang="pl-PL" sz="6600"/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BE53FFD2-73C4-4659-9059-D2771F0848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3396746" y="2475802"/>
            <a:ext cx="4070737" cy="1401070"/>
          </a:xfrm>
        </p:spPr>
        <p:txBody>
          <a:bodyPr/>
          <a:lstStyle/>
          <a:p>
            <a:endParaRPr lang="pl-PL"/>
          </a:p>
        </p:txBody>
      </p:sp>
      <p:pic>
        <p:nvPicPr>
          <p:cNvPr id="6" name="Obraz 6" descr="Woman Running Free Stock Photo - Public Domain Pictures">
            <a:extLst>
              <a:ext uri="{FF2B5EF4-FFF2-40B4-BE49-F238E27FC236}">
                <a16:creationId xmlns:a16="http://schemas.microsoft.com/office/drawing/2014/main" id="{D09126EE-898D-4755-8B6B-FA866D419B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0885"/>
          <a:stretch/>
        </p:blipFill>
        <p:spPr>
          <a:xfrm>
            <a:off x="20" y="10"/>
            <a:ext cx="6111518" cy="6857990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1BBDFD66-4002-4709-8DF5-C50CBA421CEB}"/>
              </a:ext>
            </a:extLst>
          </p:cNvPr>
          <p:cNvSpPr txBox="1"/>
          <p:nvPr/>
        </p:nvSpPr>
        <p:spPr>
          <a:xfrm>
            <a:off x="7735228" y="4027448"/>
            <a:ext cx="4313663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2800" dirty="0"/>
              <a:t>Biegając, rozładujesz złość</a:t>
            </a:r>
          </a:p>
        </p:txBody>
      </p:sp>
    </p:spTree>
    <p:extLst>
      <p:ext uri="{BB962C8B-B14F-4D97-AF65-F5344CB8AC3E}">
        <p14:creationId xmlns:p14="http://schemas.microsoft.com/office/powerpoint/2010/main" val="1628611766"/>
      </p:ext>
    </p:extLst>
  </p:cSld>
  <p:clrMapOvr>
    <a:masterClrMapping/>
  </p:clrMapOvr>
  <p:transition spd="slow">
    <p:strips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1A46B92-047C-4689-8D70-638CACDCCE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000" y="423382"/>
            <a:ext cx="4078800" cy="1569660"/>
          </a:xfrm>
        </p:spPr>
        <p:txBody>
          <a:bodyPr wrap="square" anchor="b">
            <a:normAutofit/>
          </a:bodyPr>
          <a:lstStyle/>
          <a:p>
            <a:pPr algn="ctr"/>
            <a:r>
              <a:rPr lang="pl-PL" sz="5400" b="1" dirty="0"/>
              <a:t>Przytul się</a:t>
            </a:r>
            <a:endParaRPr lang="pl-PL" sz="5400" b="1"/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D3F32926-7E3D-494C-843E-63AF41A7C8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000" y="2361601"/>
            <a:ext cx="4078800" cy="34169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 err="1">
                <a:solidFill>
                  <a:srgbClr val="000000"/>
                </a:solidFill>
              </a:rPr>
              <a:t>Kiedy</a:t>
            </a:r>
            <a:r>
              <a:rPr lang="en-US" dirty="0">
                <a:solidFill>
                  <a:srgbClr val="000000"/>
                </a:solidFill>
              </a:rPr>
              <a:t> jest Ci </a:t>
            </a:r>
            <a:r>
              <a:rPr lang="en-US" dirty="0" err="1">
                <a:solidFill>
                  <a:srgbClr val="000000"/>
                </a:solidFill>
              </a:rPr>
              <a:t>smutno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przytul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się</a:t>
            </a:r>
            <a:r>
              <a:rPr lang="en-US" dirty="0">
                <a:solidFill>
                  <a:srgbClr val="000000"/>
                </a:solidFill>
              </a:rPr>
              <a:t> do </a:t>
            </a:r>
            <a:r>
              <a:rPr lang="en-US" dirty="0" err="1">
                <a:solidFill>
                  <a:srgbClr val="000000"/>
                </a:solidFill>
              </a:rPr>
              <a:t>bliskiej</a:t>
            </a:r>
            <a:r>
              <a:rPr lang="en-US" dirty="0">
                <a:solidFill>
                  <a:srgbClr val="000000"/>
                </a:solidFill>
              </a:rPr>
              <a:t> Tobie </a:t>
            </a:r>
            <a:r>
              <a:rPr lang="en-US" dirty="0" err="1">
                <a:solidFill>
                  <a:srgbClr val="000000"/>
                </a:solidFill>
              </a:rPr>
              <a:t>osoby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albo</a:t>
            </a:r>
            <a:r>
              <a:rPr lang="en-US" dirty="0">
                <a:solidFill>
                  <a:srgbClr val="000000"/>
                </a:solidFill>
              </a:rPr>
              <a:t> do </a:t>
            </a:r>
            <a:r>
              <a:rPr lang="en-US" dirty="0" err="1">
                <a:solidFill>
                  <a:srgbClr val="000000"/>
                </a:solidFill>
              </a:rPr>
              <a:t>pluszowego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misia</a:t>
            </a:r>
            <a:r>
              <a:rPr lang="en-US" dirty="0">
                <a:solidFill>
                  <a:srgbClr val="000000"/>
                </a:solidFill>
              </a:rPr>
              <a:t> </a:t>
            </a:r>
            <a:endParaRPr lang="en-US" dirty="0">
              <a:solidFill>
                <a:srgbClr val="000000">
                  <a:alpha val="60000"/>
                </a:srgbClr>
              </a:solidFill>
            </a:endParaRPr>
          </a:p>
        </p:txBody>
      </p:sp>
      <p:pic>
        <p:nvPicPr>
          <p:cNvPr id="4" name="Obraz 4" descr="Obraz zawierający osoba, drzewo, zewnętrzne&#10;&#10;Opis wygenerowany automatycznie">
            <a:extLst>
              <a:ext uri="{FF2B5EF4-FFF2-40B4-BE49-F238E27FC236}">
                <a16:creationId xmlns:a16="http://schemas.microsoft.com/office/drawing/2014/main" id="{F38D7DA5-E2BC-422F-B5C7-879E8D7F5A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5273" r="10522" b="-1"/>
          <a:stretch/>
        </p:blipFill>
        <p:spPr>
          <a:xfrm>
            <a:off x="6096001" y="540033"/>
            <a:ext cx="5555012" cy="5775279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342D25BC-6AEF-479B-950C-388AB8B7E0C4}"/>
              </a:ext>
            </a:extLst>
          </p:cNvPr>
          <p:cNvSpPr txBox="1"/>
          <p:nvPr/>
        </p:nvSpPr>
        <p:spPr>
          <a:xfrm>
            <a:off x="8335683" y="6115257"/>
            <a:ext cx="3315330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 zdjęcie</a:t>
            </a:r>
            <a:r>
              <a:rPr lang="en-US" sz="700">
                <a:solidFill>
                  <a:srgbClr val="FFFFFF"/>
                </a:solidFill>
              </a:rPr>
              <a:t> wykonane przez nieznanego autora jest objęte licencją </a:t>
            </a: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19" name="Obraz 20" descr="Darmowe Zdjęcia : grać, deszcz, uroczy, Niedźwiedź ...">
            <a:extLst>
              <a:ext uri="{FF2B5EF4-FFF2-40B4-BE49-F238E27FC236}">
                <a16:creationId xmlns:a16="http://schemas.microsoft.com/office/drawing/2014/main" id="{7166AB49-DDE1-4E65-813C-751628A5CD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6350" y="3438061"/>
            <a:ext cx="1377176" cy="78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774938"/>
      </p:ext>
    </p:extLst>
  </p:cSld>
  <p:clrMapOvr>
    <a:masterClrMapping/>
  </p:clrMapOvr>
  <p:transition spd="slow">
    <p:strips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9">
            <a:extLst>
              <a:ext uri="{FF2B5EF4-FFF2-40B4-BE49-F238E27FC236}">
                <a16:creationId xmlns:a16="http://schemas.microsoft.com/office/drawing/2014/main" id="{6503EB0F-2257-4A3E-A73B-E1DE769B45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77012B2A-0D78-433A-8C68-8889D3DCDD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>
              <a:extLst>
                <a:ext uri="{FF2B5EF4-FFF2-40B4-BE49-F238E27FC236}">
                  <a16:creationId xmlns:a16="http://schemas.microsoft.com/office/drawing/2014/main" id="{119D0202-ED3F-47CC-90E9-4E963BCDAB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8" name="Rectangle 23">
            <a:extLst>
              <a:ext uri="{FF2B5EF4-FFF2-40B4-BE49-F238E27FC236}">
                <a16:creationId xmlns:a16="http://schemas.microsoft.com/office/drawing/2014/main" id="{670D6F2B-93AF-47D6-9378-5E54BE0AC6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Obraz 4" descr="numery 3D w kolorze białym i pomarańczowym">
            <a:extLst>
              <a:ext uri="{FF2B5EF4-FFF2-40B4-BE49-F238E27FC236}">
                <a16:creationId xmlns:a16="http://schemas.microsoft.com/office/drawing/2014/main" id="{7CFB9219-85E4-4A24-AA4A-39752CD0DFC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305" r="-1" b="23490"/>
          <a:stretch/>
        </p:blipFill>
        <p:spPr>
          <a:xfrm>
            <a:off x="1" y="-5"/>
            <a:ext cx="12191695" cy="5020241"/>
          </a:xfrm>
          <a:custGeom>
            <a:avLst/>
            <a:gdLst/>
            <a:ahLst/>
            <a:cxnLst/>
            <a:rect l="l" t="t" r="r" b="b"/>
            <a:pathLst>
              <a:path w="12191695" h="5020241">
                <a:moveTo>
                  <a:pt x="0" y="0"/>
                </a:moveTo>
                <a:lnTo>
                  <a:pt x="12191695" y="0"/>
                </a:lnTo>
                <a:lnTo>
                  <a:pt x="12191695" y="4057991"/>
                </a:lnTo>
                <a:lnTo>
                  <a:pt x="11914945" y="4110187"/>
                </a:lnTo>
                <a:lnTo>
                  <a:pt x="11639412" y="4159931"/>
                </a:lnTo>
                <a:lnTo>
                  <a:pt x="11362661" y="4208624"/>
                </a:lnTo>
                <a:lnTo>
                  <a:pt x="11084690" y="4250310"/>
                </a:lnTo>
                <a:lnTo>
                  <a:pt x="10807939" y="4292347"/>
                </a:lnTo>
                <a:lnTo>
                  <a:pt x="10529968" y="4331582"/>
                </a:lnTo>
                <a:lnTo>
                  <a:pt x="10255655" y="4365211"/>
                </a:lnTo>
                <a:lnTo>
                  <a:pt x="9977684" y="4397089"/>
                </a:lnTo>
                <a:lnTo>
                  <a:pt x="9700933" y="4426165"/>
                </a:lnTo>
                <a:lnTo>
                  <a:pt x="9429058" y="4451387"/>
                </a:lnTo>
                <a:lnTo>
                  <a:pt x="9153526" y="4476609"/>
                </a:lnTo>
                <a:lnTo>
                  <a:pt x="8881651" y="4497628"/>
                </a:lnTo>
                <a:lnTo>
                  <a:pt x="8609776" y="4514092"/>
                </a:lnTo>
                <a:lnTo>
                  <a:pt x="8339121" y="4531258"/>
                </a:lnTo>
                <a:lnTo>
                  <a:pt x="8070903" y="4545620"/>
                </a:lnTo>
                <a:lnTo>
                  <a:pt x="7805124" y="4555779"/>
                </a:lnTo>
                <a:lnTo>
                  <a:pt x="7539345" y="4564537"/>
                </a:lnTo>
                <a:lnTo>
                  <a:pt x="7276005" y="4572944"/>
                </a:lnTo>
                <a:lnTo>
                  <a:pt x="7016322" y="4576798"/>
                </a:lnTo>
                <a:lnTo>
                  <a:pt x="6756639" y="4581001"/>
                </a:lnTo>
                <a:lnTo>
                  <a:pt x="6500613" y="4583103"/>
                </a:lnTo>
                <a:lnTo>
                  <a:pt x="6247026" y="4581001"/>
                </a:lnTo>
                <a:lnTo>
                  <a:pt x="5995877" y="4581001"/>
                </a:lnTo>
                <a:lnTo>
                  <a:pt x="5747167" y="4576798"/>
                </a:lnTo>
                <a:lnTo>
                  <a:pt x="5503333" y="4570492"/>
                </a:lnTo>
                <a:lnTo>
                  <a:pt x="5261938" y="4564537"/>
                </a:lnTo>
                <a:lnTo>
                  <a:pt x="5025418" y="4557881"/>
                </a:lnTo>
                <a:lnTo>
                  <a:pt x="4790118" y="4547722"/>
                </a:lnTo>
                <a:lnTo>
                  <a:pt x="4558477" y="4536862"/>
                </a:lnTo>
                <a:lnTo>
                  <a:pt x="4331710" y="4527054"/>
                </a:lnTo>
                <a:lnTo>
                  <a:pt x="3889152" y="4499379"/>
                </a:lnTo>
                <a:lnTo>
                  <a:pt x="3464881" y="4469954"/>
                </a:lnTo>
                <a:lnTo>
                  <a:pt x="3057678" y="4439126"/>
                </a:lnTo>
                <a:lnTo>
                  <a:pt x="2672421" y="4405147"/>
                </a:lnTo>
                <a:lnTo>
                  <a:pt x="2304232" y="4369765"/>
                </a:lnTo>
                <a:lnTo>
                  <a:pt x="1962864" y="4331582"/>
                </a:lnTo>
                <a:lnTo>
                  <a:pt x="1642223" y="4294099"/>
                </a:lnTo>
                <a:lnTo>
                  <a:pt x="1347183" y="4256616"/>
                </a:lnTo>
                <a:lnTo>
                  <a:pt x="1076528" y="4221235"/>
                </a:lnTo>
                <a:lnTo>
                  <a:pt x="836351" y="4187605"/>
                </a:lnTo>
                <a:lnTo>
                  <a:pt x="619339" y="4155727"/>
                </a:lnTo>
                <a:lnTo>
                  <a:pt x="436464" y="4129104"/>
                </a:lnTo>
                <a:lnTo>
                  <a:pt x="282848" y="4103881"/>
                </a:lnTo>
                <a:lnTo>
                  <a:pt x="71932" y="4067800"/>
                </a:lnTo>
                <a:lnTo>
                  <a:pt x="1" y="4055539"/>
                </a:lnTo>
                <a:lnTo>
                  <a:pt x="1" y="5020241"/>
                </a:lnTo>
                <a:lnTo>
                  <a:pt x="0" y="5020241"/>
                </a:lnTo>
                <a:close/>
              </a:path>
            </a:pathLst>
          </a:custGeom>
        </p:spPr>
      </p:pic>
      <p:sp>
        <p:nvSpPr>
          <p:cNvPr id="19" name="Freeform: Shape 25">
            <a:extLst>
              <a:ext uri="{FF2B5EF4-FFF2-40B4-BE49-F238E27FC236}">
                <a16:creationId xmlns:a16="http://schemas.microsoft.com/office/drawing/2014/main" id="{D36F3EEA-55D4-4677-80E7-92D00B8F34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55533"/>
            <a:ext cx="12192000" cy="2802467"/>
          </a:xfrm>
          <a:custGeom>
            <a:avLst/>
            <a:gdLst>
              <a:gd name="connsiteX0" fmla="*/ 1 w 12192000"/>
              <a:gd name="connsiteY0" fmla="*/ 0 h 2802467"/>
              <a:gd name="connsiteX1" fmla="*/ 71932 w 12192000"/>
              <a:gd name="connsiteY1" fmla="*/ 12261 h 2802467"/>
              <a:gd name="connsiteX2" fmla="*/ 282848 w 12192000"/>
              <a:gd name="connsiteY2" fmla="*/ 48342 h 2802467"/>
              <a:gd name="connsiteX3" fmla="*/ 436464 w 12192000"/>
              <a:gd name="connsiteY3" fmla="*/ 73565 h 2802467"/>
              <a:gd name="connsiteX4" fmla="*/ 619339 w 12192000"/>
              <a:gd name="connsiteY4" fmla="*/ 100188 h 2802467"/>
              <a:gd name="connsiteX5" fmla="*/ 836351 w 12192000"/>
              <a:gd name="connsiteY5" fmla="*/ 132066 h 2802467"/>
              <a:gd name="connsiteX6" fmla="*/ 1076528 w 12192000"/>
              <a:gd name="connsiteY6" fmla="*/ 165696 h 2802467"/>
              <a:gd name="connsiteX7" fmla="*/ 1347183 w 12192000"/>
              <a:gd name="connsiteY7" fmla="*/ 201077 h 2802467"/>
              <a:gd name="connsiteX8" fmla="*/ 1642223 w 12192000"/>
              <a:gd name="connsiteY8" fmla="*/ 238560 h 2802467"/>
              <a:gd name="connsiteX9" fmla="*/ 1962864 w 12192000"/>
              <a:gd name="connsiteY9" fmla="*/ 276043 h 2802467"/>
              <a:gd name="connsiteX10" fmla="*/ 2304232 w 12192000"/>
              <a:gd name="connsiteY10" fmla="*/ 314226 h 2802467"/>
              <a:gd name="connsiteX11" fmla="*/ 2672421 w 12192000"/>
              <a:gd name="connsiteY11" fmla="*/ 349608 h 2802467"/>
              <a:gd name="connsiteX12" fmla="*/ 3057678 w 12192000"/>
              <a:gd name="connsiteY12" fmla="*/ 383587 h 2802467"/>
              <a:gd name="connsiteX13" fmla="*/ 3464881 w 12192000"/>
              <a:gd name="connsiteY13" fmla="*/ 414415 h 2802467"/>
              <a:gd name="connsiteX14" fmla="*/ 3889152 w 12192000"/>
              <a:gd name="connsiteY14" fmla="*/ 443840 h 2802467"/>
              <a:gd name="connsiteX15" fmla="*/ 4331710 w 12192000"/>
              <a:gd name="connsiteY15" fmla="*/ 471515 h 2802467"/>
              <a:gd name="connsiteX16" fmla="*/ 4558476 w 12192000"/>
              <a:gd name="connsiteY16" fmla="*/ 481323 h 2802467"/>
              <a:gd name="connsiteX17" fmla="*/ 4790118 w 12192000"/>
              <a:gd name="connsiteY17" fmla="*/ 492183 h 2802467"/>
              <a:gd name="connsiteX18" fmla="*/ 5025418 w 12192000"/>
              <a:gd name="connsiteY18" fmla="*/ 502342 h 2802467"/>
              <a:gd name="connsiteX19" fmla="*/ 5261937 w 12192000"/>
              <a:gd name="connsiteY19" fmla="*/ 508998 h 2802467"/>
              <a:gd name="connsiteX20" fmla="*/ 5503332 w 12192000"/>
              <a:gd name="connsiteY20" fmla="*/ 514953 h 2802467"/>
              <a:gd name="connsiteX21" fmla="*/ 5747166 w 12192000"/>
              <a:gd name="connsiteY21" fmla="*/ 521259 h 2802467"/>
              <a:gd name="connsiteX22" fmla="*/ 5995877 w 12192000"/>
              <a:gd name="connsiteY22" fmla="*/ 525462 h 2802467"/>
              <a:gd name="connsiteX23" fmla="*/ 6247026 w 12192000"/>
              <a:gd name="connsiteY23" fmla="*/ 525462 h 2802467"/>
              <a:gd name="connsiteX24" fmla="*/ 6500613 w 12192000"/>
              <a:gd name="connsiteY24" fmla="*/ 527564 h 2802467"/>
              <a:gd name="connsiteX25" fmla="*/ 6756639 w 12192000"/>
              <a:gd name="connsiteY25" fmla="*/ 525462 h 2802467"/>
              <a:gd name="connsiteX26" fmla="*/ 7016322 w 12192000"/>
              <a:gd name="connsiteY26" fmla="*/ 521259 h 2802467"/>
              <a:gd name="connsiteX27" fmla="*/ 7276005 w 12192000"/>
              <a:gd name="connsiteY27" fmla="*/ 517405 h 2802467"/>
              <a:gd name="connsiteX28" fmla="*/ 7539345 w 12192000"/>
              <a:gd name="connsiteY28" fmla="*/ 508998 h 2802467"/>
              <a:gd name="connsiteX29" fmla="*/ 7805124 w 12192000"/>
              <a:gd name="connsiteY29" fmla="*/ 500240 h 2802467"/>
              <a:gd name="connsiteX30" fmla="*/ 8070903 w 12192000"/>
              <a:gd name="connsiteY30" fmla="*/ 490081 h 2802467"/>
              <a:gd name="connsiteX31" fmla="*/ 8339121 w 12192000"/>
              <a:gd name="connsiteY31" fmla="*/ 475719 h 2802467"/>
              <a:gd name="connsiteX32" fmla="*/ 8609776 w 12192000"/>
              <a:gd name="connsiteY32" fmla="*/ 458553 h 2802467"/>
              <a:gd name="connsiteX33" fmla="*/ 8881651 w 12192000"/>
              <a:gd name="connsiteY33" fmla="*/ 442089 h 2802467"/>
              <a:gd name="connsiteX34" fmla="*/ 9153526 w 12192000"/>
              <a:gd name="connsiteY34" fmla="*/ 421070 h 2802467"/>
              <a:gd name="connsiteX35" fmla="*/ 9429058 w 12192000"/>
              <a:gd name="connsiteY35" fmla="*/ 395848 h 2802467"/>
              <a:gd name="connsiteX36" fmla="*/ 9700933 w 12192000"/>
              <a:gd name="connsiteY36" fmla="*/ 370626 h 2802467"/>
              <a:gd name="connsiteX37" fmla="*/ 9977684 w 12192000"/>
              <a:gd name="connsiteY37" fmla="*/ 341550 h 2802467"/>
              <a:gd name="connsiteX38" fmla="*/ 10255655 w 12192000"/>
              <a:gd name="connsiteY38" fmla="*/ 309672 h 2802467"/>
              <a:gd name="connsiteX39" fmla="*/ 10529968 w 12192000"/>
              <a:gd name="connsiteY39" fmla="*/ 276043 h 2802467"/>
              <a:gd name="connsiteX40" fmla="*/ 10807939 w 12192000"/>
              <a:gd name="connsiteY40" fmla="*/ 236808 h 2802467"/>
              <a:gd name="connsiteX41" fmla="*/ 11084690 w 12192000"/>
              <a:gd name="connsiteY41" fmla="*/ 194771 h 2802467"/>
              <a:gd name="connsiteX42" fmla="*/ 11362661 w 12192000"/>
              <a:gd name="connsiteY42" fmla="*/ 153085 h 2802467"/>
              <a:gd name="connsiteX43" fmla="*/ 11639412 w 12192000"/>
              <a:gd name="connsiteY43" fmla="*/ 104392 h 2802467"/>
              <a:gd name="connsiteX44" fmla="*/ 11914945 w 12192000"/>
              <a:gd name="connsiteY44" fmla="*/ 54648 h 2802467"/>
              <a:gd name="connsiteX45" fmla="*/ 12191696 w 12192000"/>
              <a:gd name="connsiteY45" fmla="*/ 2452 h 2802467"/>
              <a:gd name="connsiteX46" fmla="*/ 12191696 w 12192000"/>
              <a:gd name="connsiteY46" fmla="*/ 2236410 h 2802467"/>
              <a:gd name="connsiteX47" fmla="*/ 12192000 w 12192000"/>
              <a:gd name="connsiteY47" fmla="*/ 2236410 h 2802467"/>
              <a:gd name="connsiteX48" fmla="*/ 12192000 w 12192000"/>
              <a:gd name="connsiteY48" fmla="*/ 2802467 h 2802467"/>
              <a:gd name="connsiteX49" fmla="*/ 12191696 w 12192000"/>
              <a:gd name="connsiteY49" fmla="*/ 2802467 h 2802467"/>
              <a:gd name="connsiteX50" fmla="*/ 0 w 12192000"/>
              <a:gd name="connsiteY50" fmla="*/ 2802467 h 2802467"/>
              <a:gd name="connsiteX51" fmla="*/ 0 w 12192000"/>
              <a:gd name="connsiteY51" fmla="*/ 2236410 h 2802467"/>
              <a:gd name="connsiteX52" fmla="*/ 1 w 12192000"/>
              <a:gd name="connsiteY52" fmla="*/ 2236410 h 2802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2192000" h="2802467">
                <a:moveTo>
                  <a:pt x="1" y="0"/>
                </a:moveTo>
                <a:lnTo>
                  <a:pt x="71932" y="12261"/>
                </a:lnTo>
                <a:lnTo>
                  <a:pt x="282848" y="48342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3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6"/>
                </a:lnTo>
                <a:lnTo>
                  <a:pt x="2672421" y="349608"/>
                </a:lnTo>
                <a:lnTo>
                  <a:pt x="3057678" y="383587"/>
                </a:lnTo>
                <a:lnTo>
                  <a:pt x="3464881" y="414415"/>
                </a:lnTo>
                <a:lnTo>
                  <a:pt x="3889152" y="443840"/>
                </a:lnTo>
                <a:lnTo>
                  <a:pt x="4331710" y="471515"/>
                </a:lnTo>
                <a:lnTo>
                  <a:pt x="4558476" y="481323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6" y="521259"/>
                </a:lnTo>
                <a:lnTo>
                  <a:pt x="5995877" y="525462"/>
                </a:lnTo>
                <a:lnTo>
                  <a:pt x="6247026" y="525462"/>
                </a:lnTo>
                <a:lnTo>
                  <a:pt x="6500613" y="527564"/>
                </a:lnTo>
                <a:lnTo>
                  <a:pt x="6756639" y="525462"/>
                </a:lnTo>
                <a:lnTo>
                  <a:pt x="7016322" y="521259"/>
                </a:lnTo>
                <a:lnTo>
                  <a:pt x="7276005" y="517405"/>
                </a:lnTo>
                <a:lnTo>
                  <a:pt x="7539345" y="508998"/>
                </a:lnTo>
                <a:lnTo>
                  <a:pt x="7805124" y="500240"/>
                </a:lnTo>
                <a:lnTo>
                  <a:pt x="8070903" y="490081"/>
                </a:lnTo>
                <a:lnTo>
                  <a:pt x="8339121" y="475719"/>
                </a:lnTo>
                <a:lnTo>
                  <a:pt x="8609776" y="458553"/>
                </a:lnTo>
                <a:lnTo>
                  <a:pt x="8881651" y="442089"/>
                </a:lnTo>
                <a:lnTo>
                  <a:pt x="9153526" y="421070"/>
                </a:lnTo>
                <a:lnTo>
                  <a:pt x="9429058" y="395848"/>
                </a:lnTo>
                <a:lnTo>
                  <a:pt x="9700933" y="370626"/>
                </a:lnTo>
                <a:lnTo>
                  <a:pt x="9977684" y="341550"/>
                </a:lnTo>
                <a:lnTo>
                  <a:pt x="10255655" y="309672"/>
                </a:lnTo>
                <a:lnTo>
                  <a:pt x="10529968" y="276043"/>
                </a:lnTo>
                <a:lnTo>
                  <a:pt x="10807939" y="236808"/>
                </a:lnTo>
                <a:lnTo>
                  <a:pt x="11084690" y="194771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236410"/>
                </a:lnTo>
                <a:lnTo>
                  <a:pt x="12192000" y="2236410"/>
                </a:lnTo>
                <a:lnTo>
                  <a:pt x="12192000" y="2802467"/>
                </a:lnTo>
                <a:lnTo>
                  <a:pt x="12191696" y="2802467"/>
                </a:lnTo>
                <a:lnTo>
                  <a:pt x="0" y="2802467"/>
                </a:lnTo>
                <a:lnTo>
                  <a:pt x="0" y="2236410"/>
                </a:lnTo>
                <a:lnTo>
                  <a:pt x="1" y="223641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5">
            <a:extLst>
              <a:ext uri="{FF2B5EF4-FFF2-40B4-BE49-F238E27FC236}">
                <a16:creationId xmlns:a16="http://schemas.microsoft.com/office/drawing/2014/main" id="{C91E93A7-6C7F-4F77-9CB0-280D958EF4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ADD5A794-BAF7-41D0-B2F1-3F29B4BA6F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2199" y="4854346"/>
            <a:ext cx="10407602" cy="86802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400">
                <a:solidFill>
                  <a:srgbClr val="EBEBEB"/>
                </a:solidFill>
              </a:rPr>
              <a:t>Licz do dziesięciu</a:t>
            </a:r>
          </a:p>
        </p:txBody>
      </p:sp>
      <p:sp>
        <p:nvSpPr>
          <p:cNvPr id="15" name="Content Placeholder 7">
            <a:extLst>
              <a:ext uri="{FF2B5EF4-FFF2-40B4-BE49-F238E27FC236}">
                <a16:creationId xmlns:a16="http://schemas.microsoft.com/office/drawing/2014/main" id="{D58B2AE3-EBD3-4734-A4A7-6B18B1C55A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2199" y="5722374"/>
            <a:ext cx="10407602" cy="48792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cap="all">
                <a:solidFill>
                  <a:schemeClr val="tx2">
                    <a:lumMod val="40000"/>
                    <a:lumOff val="60000"/>
                  </a:schemeClr>
                </a:solidFill>
              </a:rPr>
              <a:t>Kiedy jesteś zły to licz do dziesięciu.</a:t>
            </a:r>
          </a:p>
        </p:txBody>
      </p:sp>
      <p:sp>
        <p:nvSpPr>
          <p:cNvPr id="25" name="Freeform 16">
            <a:extLst>
              <a:ext uri="{FF2B5EF4-FFF2-40B4-BE49-F238E27FC236}">
                <a16:creationId xmlns:a16="http://schemas.microsoft.com/office/drawing/2014/main" id="{E4F17063-EDA4-417B-946F-BA357F3B39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42856" y="3785499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2">
              <a:alpha val="4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246897"/>
      </p:ext>
    </p:extLst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3DC3B2E-45F7-4B82-AE4C-12B931EA84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66050" y="395289"/>
            <a:ext cx="3886200" cy="1594290"/>
          </a:xfrm>
        </p:spPr>
        <p:txBody>
          <a:bodyPr wrap="square" anchor="b">
            <a:normAutofit/>
          </a:bodyPr>
          <a:lstStyle/>
          <a:p>
            <a:pPr algn="ctr"/>
            <a:r>
              <a:rPr lang="pl-PL" sz="6000" b="1" dirty="0"/>
              <a:t>Czytaj</a:t>
            </a:r>
            <a:endParaRPr lang="pl-PL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DC8E106-86F7-4257-B7EF-EDF17FBBEF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56055" y="3248725"/>
            <a:ext cx="4528243" cy="2566854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2800" dirty="0" err="1">
                <a:solidFill>
                  <a:srgbClr val="000000"/>
                </a:solidFill>
              </a:rPr>
              <a:t>Kiedy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jesteś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zły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albo</a:t>
            </a:r>
            <a:r>
              <a:rPr lang="en-US" sz="2800" dirty="0">
                <a:solidFill>
                  <a:srgbClr val="000000"/>
                </a:solidFill>
              </a:rPr>
              <a:t> jest Ci </a:t>
            </a:r>
            <a:r>
              <a:rPr lang="en-US" sz="2800" dirty="0" err="1">
                <a:solidFill>
                  <a:srgbClr val="000000"/>
                </a:solidFill>
              </a:rPr>
              <a:t>smutno</a:t>
            </a:r>
            <a:r>
              <a:rPr lang="en-US" sz="2800" dirty="0">
                <a:solidFill>
                  <a:srgbClr val="000000"/>
                </a:solidFill>
              </a:rPr>
              <a:t>.... </a:t>
            </a:r>
            <a:r>
              <a:rPr lang="en-US" sz="2800" b="1" dirty="0" err="1">
                <a:solidFill>
                  <a:srgbClr val="000000"/>
                </a:solidFill>
              </a:rPr>
              <a:t>poczytaj</a:t>
            </a:r>
            <a:endParaRPr lang="en-US" sz="2800" b="1" dirty="0" err="1">
              <a:solidFill>
                <a:srgbClr val="000000">
                  <a:alpha val="60000"/>
                </a:srgbClr>
              </a:solidFill>
            </a:endParaRPr>
          </a:p>
        </p:txBody>
      </p:sp>
      <p:pic>
        <p:nvPicPr>
          <p:cNvPr id="4" name="Obraz 4" descr="Obraz zawierający osoba, pakowanie prezentów&#10;&#10;Opis wygenerowany automatycznie">
            <a:extLst>
              <a:ext uri="{FF2B5EF4-FFF2-40B4-BE49-F238E27FC236}">
                <a16:creationId xmlns:a16="http://schemas.microsoft.com/office/drawing/2014/main" id="{7DFDE3EB-DAA1-40EB-A87B-ADA51E4074E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6343" r="13460" b="-1"/>
          <a:stretch/>
        </p:blipFill>
        <p:spPr>
          <a:xfrm>
            <a:off x="20" y="10"/>
            <a:ext cx="7211993" cy="6857990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23767B26-01A8-487F-98CC-0EC816DC7AE1}"/>
              </a:ext>
            </a:extLst>
          </p:cNvPr>
          <p:cNvSpPr txBox="1"/>
          <p:nvPr/>
        </p:nvSpPr>
        <p:spPr>
          <a:xfrm>
            <a:off x="9934343" y="3551626"/>
            <a:ext cx="10341826" cy="605572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3685032"/>
      </p:ext>
    </p:extLst>
  </p:cSld>
  <p:clrMapOvr>
    <a:masterClrMapping/>
  </p:clrMapOvr>
  <p:transition spd="slow">
    <p:strips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6503EB0F-2257-4A3E-A73B-E1DE769B45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7012B2A-0D78-433A-8C68-8889D3DCDD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119D0202-ED3F-47CC-90E9-4E963BCDAB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670D6F2B-93AF-47D6-9378-5E54BE0AC6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668F1A4-6DBB-4F0B-A679-6EE5483638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5">
            <a:extLst>
              <a:ext uri="{FF2B5EF4-FFF2-40B4-BE49-F238E27FC236}">
                <a16:creationId xmlns:a16="http://schemas.microsoft.com/office/drawing/2014/main" id="{B8DBF1C0-B8F1-4AAC-8704-256BA0E9D6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794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pic>
        <p:nvPicPr>
          <p:cNvPr id="4" name="Obraz 4">
            <a:extLst>
              <a:ext uri="{FF2B5EF4-FFF2-40B4-BE49-F238E27FC236}">
                <a16:creationId xmlns:a16="http://schemas.microsoft.com/office/drawing/2014/main" id="{9A188D86-378E-4889-B817-8CCD5F85537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115" r="1" b="1"/>
          <a:stretch/>
        </p:blipFill>
        <p:spPr>
          <a:xfrm>
            <a:off x="505883" y="474133"/>
            <a:ext cx="11243734" cy="5909733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27474958-6F0E-4882-9D6C-D5AD2C7B6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2099733"/>
            <a:ext cx="8827245" cy="267764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>
                <a:solidFill>
                  <a:srgbClr val="FFFFFF"/>
                </a:solidFill>
              </a:rPr>
              <a:t>Zagraj w grę 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9B686C2-1CBA-4586-BDD6-0B2DD66B0C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4777380"/>
            <a:ext cx="8827245" cy="86142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cap="all" dirty="0" err="1">
                <a:solidFill>
                  <a:srgbClr val="FFFFFF"/>
                </a:solidFill>
              </a:rPr>
              <a:t>Kiedy</a:t>
            </a:r>
            <a:r>
              <a:rPr lang="en-US" cap="all" dirty="0">
                <a:solidFill>
                  <a:srgbClr val="FFFFFF"/>
                </a:solidFill>
              </a:rPr>
              <a:t> </a:t>
            </a:r>
            <a:r>
              <a:rPr lang="en-US" cap="all" dirty="0" err="1">
                <a:solidFill>
                  <a:srgbClr val="FFFFFF"/>
                </a:solidFill>
              </a:rPr>
              <a:t>jesteś</a:t>
            </a:r>
            <a:r>
              <a:rPr lang="en-US" cap="all" dirty="0">
                <a:solidFill>
                  <a:srgbClr val="FFFFFF"/>
                </a:solidFill>
              </a:rPr>
              <a:t> </a:t>
            </a:r>
            <a:r>
              <a:rPr lang="en-US" cap="all" dirty="0" err="1">
                <a:solidFill>
                  <a:srgbClr val="FFFFFF"/>
                </a:solidFill>
              </a:rPr>
              <a:t>znudzony</a:t>
            </a:r>
            <a:r>
              <a:rPr lang="en-US" cap="all" dirty="0">
                <a:solidFill>
                  <a:srgbClr val="FFFFFF"/>
                </a:solidFill>
              </a:rPr>
              <a:t> to </a:t>
            </a:r>
            <a:r>
              <a:rPr lang="en-US" cap="all" dirty="0" err="1">
                <a:solidFill>
                  <a:srgbClr val="FFFFFF"/>
                </a:solidFill>
              </a:rPr>
              <a:t>zagraj</a:t>
            </a:r>
            <a:r>
              <a:rPr lang="en-US" cap="all" dirty="0">
                <a:solidFill>
                  <a:srgbClr val="FFFFFF"/>
                </a:solidFill>
              </a:rPr>
              <a:t> w </a:t>
            </a:r>
            <a:r>
              <a:rPr lang="en-US" cap="all" dirty="0" err="1">
                <a:solidFill>
                  <a:srgbClr val="FFFFFF"/>
                </a:solidFill>
              </a:rPr>
              <a:t>jakąś</a:t>
            </a:r>
            <a:r>
              <a:rPr lang="en-US" cap="all" dirty="0">
                <a:solidFill>
                  <a:srgbClr val="FFFFFF"/>
                </a:solidFill>
              </a:rPr>
              <a:t> </a:t>
            </a:r>
            <a:r>
              <a:rPr lang="en-US" cap="all" dirty="0" err="1">
                <a:solidFill>
                  <a:srgbClr val="FFFFFF"/>
                </a:solidFill>
              </a:rPr>
              <a:t>grę</a:t>
            </a:r>
            <a:r>
              <a:rPr lang="en-US" cap="all" dirty="0">
                <a:solidFill>
                  <a:srgbClr val="FFFFFF"/>
                </a:solidFill>
              </a:rPr>
              <a:t> </a:t>
            </a:r>
            <a:r>
              <a:rPr lang="en-US" cap="all" dirty="0" err="1">
                <a:solidFill>
                  <a:srgbClr val="FFFFFF"/>
                </a:solidFill>
              </a:rPr>
              <a:t>planszową</a:t>
            </a:r>
            <a:r>
              <a:rPr lang="en-US" cap="all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70F7E59-C971-4F55-8E3A-1E583B65F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A3D9029F-8079-4E4C-969F-4DD5DA4BE41F}"/>
              </a:ext>
            </a:extLst>
          </p:cNvPr>
          <p:cNvSpPr txBox="1"/>
          <p:nvPr/>
        </p:nvSpPr>
        <p:spPr>
          <a:xfrm>
            <a:off x="4566424" y="4148139"/>
            <a:ext cx="4889809" cy="2036645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14704467"/>
      </p:ext>
    </p:extLst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5128A27-B9A1-41FA-A68E-761F9212E4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536575"/>
            <a:ext cx="3892550" cy="1453003"/>
          </a:xfrm>
        </p:spPr>
        <p:txBody>
          <a:bodyPr vert="horz" wrap="square" lIns="91440" tIns="45720" rIns="91440" bIns="45720" rtlCol="0" anchor="b" anchorCtr="0">
            <a:normAutofit/>
          </a:bodyPr>
          <a:lstStyle/>
          <a:p>
            <a:pPr algn="ctr"/>
            <a:r>
              <a:rPr lang="en-US"/>
              <a:t>Udeżaj z całą siłą w poduszke</a:t>
            </a:r>
          </a:p>
        </p:txBody>
      </p:sp>
      <p:sp>
        <p:nvSpPr>
          <p:cNvPr id="54" name="Content Placeholder 53">
            <a:extLst>
              <a:ext uri="{FF2B5EF4-FFF2-40B4-BE49-F238E27FC236}">
                <a16:creationId xmlns:a16="http://schemas.microsoft.com/office/drawing/2014/main" id="{B8316934-ADB8-454F-91EA-228ED41DB2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000" y="2877018"/>
            <a:ext cx="2970000" cy="290148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err="1"/>
              <a:t>Kiedy</a:t>
            </a:r>
            <a:r>
              <a:rPr lang="en-US" dirty="0"/>
              <a:t> </a:t>
            </a:r>
            <a:r>
              <a:rPr lang="en-US" dirty="0" err="1"/>
              <a:t>jeste</a:t>
            </a:r>
            <a:r>
              <a:rPr lang="en-US" dirty="0"/>
              <a:t> </a:t>
            </a:r>
            <a:r>
              <a:rPr lang="en-US" dirty="0" err="1"/>
              <a:t>bardzo</a:t>
            </a:r>
            <a:r>
              <a:rPr lang="en-US" dirty="0"/>
              <a:t> </a:t>
            </a:r>
            <a:r>
              <a:rPr lang="en-US" dirty="0" err="1"/>
              <a:t>zły</a:t>
            </a:r>
            <a:r>
              <a:rPr lang="en-US" dirty="0"/>
              <a:t>, </a:t>
            </a:r>
            <a:r>
              <a:rPr lang="en-US" dirty="0" err="1"/>
              <a:t>udeżaj</a:t>
            </a:r>
            <a:r>
              <a:rPr lang="en-US" dirty="0"/>
              <a:t> w </a:t>
            </a:r>
            <a:r>
              <a:rPr lang="en-US" dirty="0" err="1"/>
              <a:t>poduszkę</a:t>
            </a:r>
            <a:r>
              <a:rPr lang="en-US" dirty="0"/>
              <a:t> z </a:t>
            </a:r>
            <a:r>
              <a:rPr lang="en-US" dirty="0" err="1"/>
              <a:t>całej</a:t>
            </a:r>
            <a:r>
              <a:rPr lang="en-US" dirty="0"/>
              <a:t> </a:t>
            </a:r>
            <a:r>
              <a:rPr lang="en-US" dirty="0" err="1"/>
              <a:t>sił</a:t>
            </a:r>
            <a:r>
              <a:rPr lang="en-US" dirty="0"/>
              <a:t>, a </a:t>
            </a:r>
            <a:r>
              <a:rPr lang="en-US" dirty="0" err="1"/>
              <a:t>gniew</a:t>
            </a:r>
            <a:r>
              <a:rPr lang="en-US" dirty="0"/>
              <a:t> </a:t>
            </a:r>
            <a:r>
              <a:rPr lang="en-US" dirty="0" err="1"/>
              <a:t>minie</a:t>
            </a:r>
            <a:r>
              <a:rPr lang="en-US" dirty="0"/>
              <a:t>.</a:t>
            </a:r>
          </a:p>
        </p:txBody>
      </p:sp>
      <p:pic>
        <p:nvPicPr>
          <p:cNvPr id="7" name="Obraz 7" descr="Obraz zawierający wewnątrz, drewniane&#10;&#10;Opis wygenerowany automatycznie">
            <a:extLst>
              <a:ext uri="{FF2B5EF4-FFF2-40B4-BE49-F238E27FC236}">
                <a16:creationId xmlns:a16="http://schemas.microsoft.com/office/drawing/2014/main" id="{8349EB27-4D07-422E-A4EB-64CE0F4873C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9534" r="10892" b="-1"/>
          <a:stretch/>
        </p:blipFill>
        <p:spPr>
          <a:xfrm>
            <a:off x="4979987" y="10"/>
            <a:ext cx="7212013" cy="6857990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A1066473-DA32-459E-90EB-1AFEF36AF3D4}"/>
              </a:ext>
            </a:extLst>
          </p:cNvPr>
          <p:cNvSpPr txBox="1"/>
          <p:nvPr/>
        </p:nvSpPr>
        <p:spPr>
          <a:xfrm>
            <a:off x="5524500" y="2679662"/>
            <a:ext cx="5834256" cy="1776451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3408556"/>
      </p:ext>
    </p:extLst>
  </p:cSld>
  <p:clrMapOvr>
    <a:masterClrMapping/>
  </p:clrMapOvr>
  <p:transition spd="slow">
    <p:strips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91000"/>
                <a:satMod val="164000"/>
                <a:lumMod val="74000"/>
              </a:schemeClr>
              <a:schemeClr val="bg2">
                <a:hueMod val="124000"/>
                <a:satMod val="140000"/>
                <a:lumMod val="14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01109B5D-BC35-4376-98A2-F53B03E4E1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94D90C11-98A3-40E3-B04C-A3025D6458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0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D2D04564-DD1F-4BA7-B4E8-3241E28896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362599" y="1560836"/>
            <a:ext cx="2621734" cy="4391640"/>
          </a:xfrm>
        </p:spPr>
        <p:txBody>
          <a:bodyPr anchor="t">
            <a:normAutofit/>
          </a:bodyPr>
          <a:lstStyle/>
          <a:p>
            <a:endParaRPr lang="pl-PL" sz="2800">
              <a:solidFill>
                <a:schemeClr val="tx1"/>
              </a:solidFill>
            </a:endParaRPr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A3B28FB1-97C9-4A9E-A45B-356508C2C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CE0E6F7-520A-4D7C-953A-4A9201248B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14882" y="2703836"/>
            <a:ext cx="8813585" cy="439164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pl-PL" sz="6000" dirty="0">
                <a:solidFill>
                  <a:schemeClr val="tx1"/>
                </a:solidFill>
              </a:rPr>
              <a:t>Jakie mamy emocje?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078775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strips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eferenceId xmlns="f76ec14b-1aea-4771-80be-4c05ea93654d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F63AEDB90046C4AA116BC199F4B7700" ma:contentTypeVersion="11" ma:contentTypeDescription="Utwórz nowy dokument." ma:contentTypeScope="" ma:versionID="6b2f866f3e388445ab9be51e1ece0f8e">
  <xsd:schema xmlns:xsd="http://www.w3.org/2001/XMLSchema" xmlns:xs="http://www.w3.org/2001/XMLSchema" xmlns:p="http://schemas.microsoft.com/office/2006/metadata/properties" xmlns:ns2="f76ec14b-1aea-4771-80be-4c05ea93654d" targetNamespace="http://schemas.microsoft.com/office/2006/metadata/properties" ma:root="true" ma:fieldsID="4aa817689d852460818babdad4d8f983" ns2:_="">
    <xsd:import namespace="f76ec14b-1aea-4771-80be-4c05ea93654d"/>
    <xsd:element name="properties">
      <xsd:complexType>
        <xsd:sequence>
          <xsd:element name="documentManagement">
            <xsd:complexType>
              <xsd:all>
                <xsd:element ref="ns2:ReferenceId" minOccurs="0"/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6ec14b-1aea-4771-80be-4c05ea93654d" elementFormDefault="qualified">
    <xsd:import namespace="http://schemas.microsoft.com/office/2006/documentManagement/types"/>
    <xsd:import namespace="http://schemas.microsoft.com/office/infopath/2007/PartnerControls"/>
    <xsd:element name="ReferenceId" ma:index="8" nillable="true" ma:displayName="ReferenceId" ma:indexed="true" ma:internalName="ReferenceId">
      <xsd:simpleType>
        <xsd:restriction base="dms:Text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94643EA-0646-4D09-869D-04FA62041030}">
  <ds:schemaRefs>
    <ds:schemaRef ds:uri="http://schemas.microsoft.com/office/2006/metadata/properties"/>
    <ds:schemaRef ds:uri="http://schemas.microsoft.com/office/infopath/2007/PartnerControls"/>
    <ds:schemaRef ds:uri="f76ec14b-1aea-4771-80be-4c05ea93654d"/>
  </ds:schemaRefs>
</ds:datastoreItem>
</file>

<file path=customXml/itemProps2.xml><?xml version="1.0" encoding="utf-8"?>
<ds:datastoreItem xmlns:ds="http://schemas.openxmlformats.org/officeDocument/2006/customXml" ds:itemID="{A1B0CFB3-0626-4A6E-B2BA-AA8C9CB54F6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8D0AA03-989C-4698-892E-363F110738F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76ec14b-1aea-4771-80be-4c05ea93654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Panoramiczny</PresentationFormat>
  <Paragraphs>0</Paragraphs>
  <Slides>19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19</vt:i4>
      </vt:variant>
    </vt:vector>
  </HeadingPairs>
  <TitlesOfParts>
    <vt:vector size="20" baseType="lpstr">
      <vt:lpstr>Ion Boardroom</vt:lpstr>
      <vt:lpstr>Jak sobie radzić z trudnymi emocjami?</vt:lpstr>
      <vt:lpstr>Głośno śpiewaj</vt:lpstr>
      <vt:lpstr>Biegaj</vt:lpstr>
      <vt:lpstr>Przytul się</vt:lpstr>
      <vt:lpstr>Licz do dziesięciu</vt:lpstr>
      <vt:lpstr>Czytaj</vt:lpstr>
      <vt:lpstr>Zagraj w grę </vt:lpstr>
      <vt:lpstr>Udeżaj z całą siłą w poduszke</vt:lpstr>
      <vt:lpstr>Prezentacja programu PowerPoint</vt:lpstr>
      <vt:lpstr>Lęk</vt:lpstr>
      <vt:lpstr>Prezentacja programu PowerPoint</vt:lpstr>
      <vt:lpstr>Złość</vt:lpstr>
      <vt:lpstr>Zaskoczenie </vt:lpstr>
      <vt:lpstr>Wstyd</vt:lpstr>
      <vt:lpstr>Trema </vt:lpstr>
      <vt:lpstr>Znudzenie</vt:lpstr>
      <vt:lpstr>Radość </vt:lpstr>
      <vt:lpstr>Dziękuję za obejrzenie mojej prezentacji</vt:lpstr>
      <vt:lpstr>Stworzyła Antonina Krysa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Jak sobie radzić z trudnymi emocjami?</dc:title>
  <dc:creator/>
  <cp:lastModifiedBy/>
  <cp:revision>501</cp:revision>
  <dcterms:created xsi:type="dcterms:W3CDTF">2021-03-29T06:18:42Z</dcterms:created>
  <dcterms:modified xsi:type="dcterms:W3CDTF">2021-04-25T10:29:14Z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0x010100FF63AEDB90046C4AA116BC199F4B7700</vt:lpwstr>
  </property>
  <property fmtid="{D5CDD505-2E9C-101B-9397-08002B2CF9AE}" pid="3" name="Order">
    <vt:r8>13900</vt:r8>
  </property>
  <property fmtid="{D5CDD505-2E9C-101B-9397-08002B2CF9AE}" pid="4" name="_ExtendedDescription">
    <vt:lpwstr/>
  </property>
  <property fmtid="{D5CDD505-2E9C-101B-9397-08002B2CF9AE}" pid="5" name="_SourceUrl">
    <vt:lpwstr/>
  </property>
  <property fmtid="{D5CDD505-2E9C-101B-9397-08002B2CF9AE}" pid="6" name="_SharedFileIndex">
    <vt:lpwstr/>
  </property>
  <property fmtid="{D5CDD505-2E9C-101B-9397-08002B2CF9AE}" pid="7" name="ComplianceAssetId">
    <vt:lpwstr/>
  </property>
</Properties>
</file>