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2" r:id="rId6"/>
    <p:sldId id="266" r:id="rId7"/>
    <p:sldId id="267" r:id="rId8"/>
    <p:sldId id="268" r:id="rId9"/>
    <p:sldId id="263" r:id="rId10"/>
    <p:sldId id="265" r:id="rId11"/>
    <p:sldId id="264" r:id="rId12"/>
    <p:sldId id="261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33565-42FB-4123-962D-2E4A22991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0B9C38-0D24-4D55-A844-D98B4D0E7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0788449-CBD2-4D95-866A-BEE7AD34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1699E9-39FE-46C0-9150-187DDF68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BD723B-F518-4A80-A9A1-CCDA5094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8F521-CD42-4DE0-B80F-976D8ECA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9A4E4A8-65CC-4686-8868-1CBA90C9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7DE69C-221B-4C90-81C1-E5B6413C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E1EA20-B30F-4177-8106-9F5C2C1F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2FE3B8-ED91-468E-BFE5-6786A8CF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624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1EBB820-10AA-4890-A9B6-7B3A0D7A3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BB50660-C803-45C1-8CF5-636668C75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7AE16A-079A-4CED-AF40-06D66654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DDD2DD-627A-43D4-B273-69DFD73A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0B433D6-FDB3-4B5F-AF91-B4BD3FB9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0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60F50-8C54-4767-841B-72D602AF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9E3931-39BB-496B-8D7C-67DDFAE6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62BCC8-19C1-4186-9EF7-14605C46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1671171-0789-45DD-87D9-2FF73864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63F8EE-294B-4B31-9624-E2BF4D11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0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F73EA-2828-49DE-A920-84932A68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8BB2CF1-0840-4BC7-B179-7BA2B6AB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E643E2-6427-4145-933D-6344A8A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E34C2B-1F12-4263-B0B4-C8AB7741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BEDD76-1CB9-4E1E-A796-C80065D6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85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F2C99-33AC-4A39-A73B-801685E3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55300F-FC62-405F-B2CF-4781A6F47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69FCFA0-9159-419F-9A02-D2E035FD2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E9C92E0-6050-4A99-A691-3D6FADC5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83CF3B8-478E-4279-8BC5-687D368F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B6312DC-FB87-467A-98E0-1CAF781B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8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50347-2803-470E-AC5F-A4F60BE3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1A90981-99A8-4464-8C27-CE724261A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92E6C46-846F-4D1E-82C1-E348D32A6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13A5BAE-E873-4D2B-BCD6-19F41D08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14E4CCF-4CA5-42AC-9414-44D31550F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5E6061C-11A7-4E3A-A380-B5C921A7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0B857F3-B15A-4443-BA05-32042CCB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EF07886-091C-4BF7-82CE-8AA14181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6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F6DC2-EF36-41AA-9D32-99267F7F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49C6A9C-1276-43A5-AFB7-088DFD88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642F683-DEF4-402D-A351-2C4AD95D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82209D5-2FF4-45D4-8E23-983B827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5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F8A8620-02D4-4CEF-9D8F-15121532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56D002B-0A1C-4039-9F8E-04F120A0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372D534-21F2-429D-9D7B-64DA1F23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9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8DC86-AFBD-4A4C-85ED-290A1A48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D0D0B2-E688-45F2-A102-12BC6598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554D32E-B117-4187-A665-1A248C8B6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934303-378F-420A-8120-F9EF83FA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7730544-362C-4784-AD8D-3243910F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4A02CC-1F3D-4DB3-BC26-A2C616BE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82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ED8A3-3A06-435A-886E-A10AC030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35A9B58-CE81-4360-98C6-CD511F21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6BBF892E-C6C5-46DD-A977-C2FE774A0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4AFAE90-3E19-4A56-B70D-2BE42F1E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D2D8495-0407-4A34-A03F-B2CEAA2B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FB0207-01BD-4135-B60B-3F98D30A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48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1A22CE-4B92-4D78-9FE3-2BC4FC17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ED71890-557A-492E-A44B-9D8BDB11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1DBBC8-2F7D-4ECA-9317-38131475E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CEEE-AA5C-47DD-B7BB-0D054DFD5B06}" type="datetimeFigureOut">
              <a:rPr lang="sk-SK" smtClean="0"/>
              <a:t>28. 12. 2021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92BF7E-0597-4A66-AC54-1CF34E90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207590-149B-4EF0-88E2-992CA77B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9A02-E45C-43B4-B453-61A92DEC3C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56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D26BB-57C6-4A4D-8FBF-E19331AD9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Kurz ICT vo výuke a medzinárodných projektoch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F13709-CE66-426F-B140-0ED7F87D3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Alcanede</a:t>
            </a:r>
            <a:r>
              <a:rPr lang="sk-SK" dirty="0"/>
              <a:t> – Portugalsko</a:t>
            </a:r>
          </a:p>
          <a:p>
            <a:r>
              <a:rPr lang="sk-SK" dirty="0"/>
              <a:t>27. 10. – 2. 11. 2019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903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lh3.googleusercontent.com/eWSTDWnWb7hlb6JNWRDJfrWLuZGXPffD-NpprvTAHEeNKFGSVMCc0BAFzKHh7H-ZGUr6K2cM8rinpBkR9QIMFkzuKs70Q08RIPGG5SqbxsRk0OjGuOyXgx4Gx2WYvUBB9PdCvuB5WwygocALVt8RDovRhqseA95QgzwCjce1T8OpjowehrakikMCapZqSsIb02MdO3chPh0O0HL6FOWSZcv2bp4vJvvQ6S4WfQjmdICmMLTKTN4yuOTjTSbbPHwNmAdJH39KUSMfZx6fIa0zwBJfW65coadp48g2S8LerCh8BPRfg3p1C8VFo-38TThpNzBMCG6_yUCam48MdBnqvmcT0bUSBRZ5XJPXFvnhxRqsDirDQGGbSIq7KMkHbakzb48jUu2TqEeIfJrADpBbtvet_onQAeJVsSFXUOkXBSWZLbj1714QRFHOv0HM9joy-tIP1me0kODItYYFKj6vwDYtHIqb8mzDIQIhXxD9rRf6PyoIe6bJog3DJrHucM1JffuuAzXHN5s9lBQT-vYTuU3n6HXQu5vjQSIi_z31qhx9KWaCYJ61dy0E1GAVcRwCxxQMvW1Ln9JdJYVHFLB6ZMGJ1Hyrb2V6XanvmtC5Zsgh4qKe-BIhVPR8TEzDKENn0PnVlgTojWCZw_ziFs84LSqeWqirTtijdvIoVmwacioUkJhJUReUJBM4KxYCkhjbHoeevEd33HxvfV5WS0hfWeQ=w1665-h937-no?authuser=0">
            <a:extLst>
              <a:ext uri="{FF2B5EF4-FFF2-40B4-BE49-F238E27FC236}">
                <a16:creationId xmlns:a16="http://schemas.microsoft.com/office/drawing/2014/main" id="{505B2EBC-F5BD-4765-B3E5-0FE804A2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65" y="3764354"/>
            <a:ext cx="5005053" cy="2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61AA88-D3BB-46B2-8181-A0B4B641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Tradičná neskorá portugalská večera v meste </a:t>
            </a:r>
            <a:r>
              <a:rPr lang="sk-SK" dirty="0" err="1"/>
              <a:t>Santarém</a:t>
            </a:r>
            <a:r>
              <a:rPr lang="sk-SK" dirty="0"/>
              <a:t> s kultúrnym programom</a:t>
            </a:r>
          </a:p>
        </p:txBody>
      </p:sp>
      <p:pic>
        <p:nvPicPr>
          <p:cNvPr id="9218" name="Picture 2" descr="https://lh3.googleusercontent.com/HyrwTb2Ei_SAP5omIF-R77aj9TkPEberFiZTnd75zuZU-h87_2oZmkveiQ1ztlrp6peMz8IB6PzjxSGj20pGetP7BEren-wqIsO-YcGaPSpt4vdaRotF4kDC9csvWdzAkmzqnRs3XGW3IBgSqiNC5TrbCsdv5WoYpxFnG5hyObgG5Ck8Hrgkx3AU08Pl6LiSJxZ8O-kjHulWXkFOKDanXVfnCHKsOzreZvSXJdUJoqr5GmkYH5c_ShFmWZHcF5YSF7CjdSpfp7kvZVt1J3CNmW8a2r_J9v-QOe8seX3EcdYlLEBLHJQANijqEsCb-P2GaYsbCZKI__KNQMAhJaNoLp-sYPGtMAkXdyAnc421vbDTHFe7u0Ovl6Akujox6GrxcpbTtriPJrytJ-Brp05EgEjPn9m50MjGeHUwwW9EUJR5vCO2zfhO4oR3VkgQFtPVVX7A47Boji4EfbW5lN9f3PcUy52FmyfyggcZ4KTSc-5-aiMqc6F5mspv74H_O4Bwk4SXksddP4t2Vsy1YO_BDDO89pTW8hZvmXW5wPDVr6hiWEkHo9e_tBn2x6HGSqG8Vdu5rffR-AFhgw63_FwESp9LdK637k2EYh-o-cFWsOkDNPvrvXW0jJrVOxNPJGj2DZW1pw-veeyDeEUbbgWGbwW9DYtIVOcy4pcH01KFEjFJRSaPGYrVPD2B_HdPu1u7m6AK_6IGcsAOPiGIQZmtnFM=w1665-h937-no?authuser=0">
            <a:extLst>
              <a:ext uri="{FF2B5EF4-FFF2-40B4-BE49-F238E27FC236}">
                <a16:creationId xmlns:a16="http://schemas.microsoft.com/office/drawing/2014/main" id="{B24E97D9-50A0-4308-98C2-B7AB929050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6" y="1834846"/>
            <a:ext cx="5282268" cy="29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34C1C-2712-4702-8B22-7CE4168F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Outdoorove</a:t>
            </a:r>
            <a:r>
              <a:rPr lang="sk-SK" dirty="0"/>
              <a:t> aktivity v národnom parku </a:t>
            </a:r>
            <a:r>
              <a:rPr lang="sk-SK" dirty="0" err="1"/>
              <a:t>Alviela</a:t>
            </a:r>
            <a:endParaRPr lang="sk-SK" dirty="0"/>
          </a:p>
        </p:txBody>
      </p:sp>
      <p:pic>
        <p:nvPicPr>
          <p:cNvPr id="8194" name="Picture 2" descr="https://lh3.googleusercontent.com/Z19Z0umrizurOnfVWE2e0W17vJO5CeeS4VZzdok5uzYVbgr3KOtxpPhNaTfe_YoM_BlH9cEtUs7LLJt9RQYoJ0m-nWwICQlOCIoXmS-XHDd-KjAs4YKyT3WAfruXSGGu-7FBe3ab9bF9RYwXYlUV-58yAMtrcFg4hiXYqlp5-mg7Uv6EF6ZKpqNFvb3JarOyULBY8VJ2Ynnptgbcs7qPZq_Mj55DBiXkSDvRki8ZC8TKf4UkE4mfQvhFLNxXF7pEIZMtoCaN0KWLdYFNQyCo56hE3Q5vYTESKQqh-ZRm35qL4M36sZifxXkkkzz1OAOcbR8cX9My7yNMRjjBiAmB-FhlfB8D3vef-g_vR7k7SHUIBZcC0KDb1xewn4RW5-mGd-Yf9pkOJhp0AhkftNprLa9v5YCPb6wMfd_5DnR-faBotxyONL3SZKdLqCRj_8fHEImYXBYUOSwiiQipKV02CwjxK4tuIwEnIjb0mBoP8nLeATDky5-MMcNNO0KcgLtm9gcRPs2zQhoOB6I4ntiEA4sbeThmwFRvTZkeK5GCN6Z70BBUyzmV8BG-oN9Q4OIq0AgEInLQuJE042tcYplAH4tWjvJwAemzQ0hJ1uZxASfLTmU5fMhSsvT4EwRwXw7cPrSYE8mZJz0hSmDINISlsyL1qaBM7a56U0vw5CE4uhqPG2MetVjVhcQxbcW2hYz95xdDck2iZQ8h6868WIIRqic=w1250-h937-no?authuser=0">
            <a:extLst>
              <a:ext uri="{FF2B5EF4-FFF2-40B4-BE49-F238E27FC236}">
                <a16:creationId xmlns:a16="http://schemas.microsoft.com/office/drawing/2014/main" id="{A5D18B84-1231-4A52-90CE-A8D16256B3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0399"/>
            <a:ext cx="58002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o9GTe-bIeARi69DcaJ2hxjHElSsDx9513Tr79SbMrdO9CJzPHyJ49WF_i8T4CWyg81wk9iv_HOtBFEsn-hxEUBhRSNfVU2agpZvxLU7f4zH3FqSpAGZEsiE_LWuaDLpHiuZ8yepI2ZUcywZ9oZedTzrv3U3yc91oVTMwxId4yRg50m8ds47tAESnvI7xCcRQQVYXPBSUA7q7Z964z_FcTIk8Sc4VRR7ttSSP5rWbSBJED-AYZIRcVFv6C2V9XMYb7ahVVi1ublfc2XbZNOiNJiqaMkYKC2EPZnoowwUmlZPORrAYXOQstbJrrPuwtQM4g_D182cjk0G1YxU4Ig-oKXozkzqJ3j8JygkoBJO8AUPjX_tZtk8yH_ll9CeATuW3JARLh4KdsrMhKarft4JVA4P4TumI3cMP0NbC4M_eOC_vl91bWmNU4dxHHoMvYlr3z-sDcX9Plp_3yGE0tSbh6yXSCosnyziFtSHnDo04NdNeKNvw4DyiPfY4Vq-sfs6-xIF8tKzqdUJlz4qWVZuziyqRHYnxgBvicxzKelS2xXMyCh6jQn3uE6M9LOWwh1g2zphJViFBXHvEYv6gRSrYpkrpK6Tkt4nROQ7We7Yw6UL23D-Q0BkSzi41wrBOMdpcWcKDYt7hQ_i1L5wzHGjqaT5s5g9ygPf7mgk0kGUM7IHM_92Zs8y5RLAFpfFpgk7yzx3S6va2sqBoEFV23zxacLA=w703-h937-no?authuser=0">
            <a:extLst>
              <a:ext uri="{FF2B5EF4-FFF2-40B4-BE49-F238E27FC236}">
                <a16:creationId xmlns:a16="http://schemas.microsoft.com/office/drawing/2014/main" id="{37DD2C76-DD79-4DD4-B76A-B2805FCE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59" y="3716068"/>
            <a:ext cx="2123128" cy="28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je9FBaFn0t0jmVjkd5aUG5_thkTwrevVAtR1B13O2gVBvUi56Q86Bxy7p9ok3ttfH9ZloL22rOTyC2xRlR-wyEoYsec9nIbAaZxTZjwzzfsmazm003yTn9cd9hwtGH0STOGjsOhgSdTUDFcsdUNu5C7ee-yRXMk7gs1iWiq4j9KtWbEHeMkn5tlXbrsQbQXO_yn2_0frMqnd08mrN-mtl6pu-fe4IyyZBVJW7PNNe8CYYmHeLGs7Embc7vqjYUnqJc0Xu6NgdZMjSQfaTUtEz1SmQnk4MrrnBgGf_3R65g2v04tp_OIi4RBaFZE7vCH_FfKJwT6DHRwelTGBU_Ct1pcsyoMKpJNct4IXXVLVovfv2nF501QNoigo_1o9Eit_QsSivlr0cM6DdbGygfD48ptGtZlQt3MWqQACJKd6bZ2LQoQsxeRIuxPeKxCbcUX3jmgRxHhlntSprR4FNf5nYElFefU6ugNfSnIKMaoKbkDP7ny6xvyqyIqPWR5poJmmjvfPgfbPIpl0NWLAKQaYagw4B9iP432L5U07nrgwggjj8CR3oiqCVlwBOjrsc4ze2chGmalgyCzpfw4VIH062dDHgUBiAD4FlP9ujnNlcZJbYoo--pqxUsEDAbyGi0mg5CxtCqhTJ1QHyaQotGo-64W1MAdrCNdGxELN9HPskbr1618BYAf2QGg9gv18iBQ-bmoUqe8-MQ97mGaMxpGogps=w703-h937-no?authuser=0">
            <a:extLst>
              <a:ext uri="{FF2B5EF4-FFF2-40B4-BE49-F238E27FC236}">
                <a16:creationId xmlns:a16="http://schemas.microsoft.com/office/drawing/2014/main" id="{17D580B1-2F38-4713-89AD-7CB4FBEE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31" y="1690688"/>
            <a:ext cx="3671634" cy="48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8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5A9B6-411A-42A8-8F08-A7546659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Výprava do stredovekého mestečka </a:t>
            </a:r>
            <a:r>
              <a:rPr lang="sk-SK" dirty="0" err="1"/>
              <a:t>Obidos</a:t>
            </a:r>
            <a:r>
              <a:rPr lang="sk-SK" dirty="0"/>
              <a:t> a povestnej pláže v </a:t>
            </a:r>
            <a:r>
              <a:rPr lang="sk-SK" dirty="0" err="1"/>
              <a:t>Nazare</a:t>
            </a:r>
            <a:endParaRPr lang="sk-SK" dirty="0"/>
          </a:p>
        </p:txBody>
      </p:sp>
      <p:pic>
        <p:nvPicPr>
          <p:cNvPr id="10244" name="Picture 4" descr="https://lh3.googleusercontent.com/xTj2KZpAZcN6QUKqIe8OZZZnycrimIW8A1sbE6ZAVryif-HbpoFx9_vJw2vX6DLntfFn2Vw6B6WYEjNxnVwfpTbxYplZO4-t00F1BGACN89shaWMeLPOSK7ASsP3pRdkdXZcIzQAQRPdaHuu019eG0FV7vLBujq7I3wAS6dQcGzeZm4wPHe2w7Gg61oAW7Qw-fmrCA7QL22pN2lEcPrA5eNJe0ACT2gbZ67TljWALiydsW8vIwjj553wtZ1NGVrKjsTkeJlQD5iKt9Tg9ZxUmw-MTZ-_0PQyIsXxWkmB6ojzQDNh8wM8qGgyLgODlxuiXK3TasrU8t1Hd-peskH_p0dqODOy0e3BhMgCkm2u1ojPAGznxDsXVLuEqRAIzOJBTXlvMruNoIZrgCVebq-Vdv9AfBEN2IMcHD7tBJXsQSVXKKP0KUgEJl2tJya16kWAbYWFlTNQzOvMDYUu0yj-4Ou0senaTDJPCFA8bwzkXOXzwlK9136888x4LGq8NvrnfUnKa61uwblF6temk3E5msaqf6S7nigrsTCLfz0OtDoPL9vJXwyITNzj9GrLnbVITObmqldQs-mQNETOww5GR_55UFD4ThO4p5BpNYLBaGJXUgCU_Rp8V1bhkYSxOw8nzfO3gCgpMYtRYMRCwizaJylIyDxltXFZ7hirRuiBR2erE6-Hdn9UScf8wfVNeC_eieiKpvSa5Ty-xV-gU7kmntE=w1250-h937-no?authuser=0">
            <a:extLst>
              <a:ext uri="{FF2B5EF4-FFF2-40B4-BE49-F238E27FC236}">
                <a16:creationId xmlns:a16="http://schemas.microsoft.com/office/drawing/2014/main" id="{79C4B741-B8AC-4403-AB39-DD864821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07" y="2043739"/>
            <a:ext cx="57997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lh3.googleusercontent.com/GNXrmSui8dpsiJwRi5t-G3Bx7J8zXSP-Uy0M4VVJo4w5Z4EXLh7vSds67i3rt3slKutP-G2TZaBFfwJYxvKcS0asZfZpHGH0RJT5JdgnJhtXysVi6I5amXoAdz6zQ6CIcVh9-Z5TgCOXuvfmOPN1V2hVnn_nhNYMrO4SLU4WjqXJfb1EhxZdu2os2iL3QKXYhkDD1Lb5alZKlU9JGq3GcEU99hvAMDo5iUNSBo4X5G7POonEEOpEPojUucn162tCur-idKDAD9uD0PTl-n-A3GyH7fkPWNzk3b5gx4Pvf3FtbMi3PTrAOzKlJXvDcNK-O7_k79NzYPMbEtnoJjqIpj6H0iCkfiZQbHyo4rPzzuJw_41Wpa3PH0m0rA5d6f7kuCbcq3573Kex937CeaLMHP_l_eZz9gFtAGnqFn521QmUNjHAzaUOHhjtUMYuT6Kbnnyi7wzxOcP8MA804dXe38G3R37afgimfytWZwV6uXMdhq4AFPTduXYqfGpS-O4PVc9C2N04BzKWJBm140g5kx5Z3IVeM4wQOk4ia9slfRymgpOxpFxHXL7ODSTuEQlBqMwGitelARRg3FfRB3j2tIP60-Mec1KYfRdTaNt9g5Z9f_AVKeWZGETISxv_ydx4kBbpavJ9IeW0orAB-jB003vDNBe8D_hH4qV9t_bMxYudnDWm5ueWo03UjWBVatewhDXBXsz4SR78Gm5Olub3PKQ=w1250-h937-no?authuser=0">
            <a:extLst>
              <a:ext uri="{FF2B5EF4-FFF2-40B4-BE49-F238E27FC236}">
                <a16:creationId xmlns:a16="http://schemas.microsoft.com/office/drawing/2014/main" id="{E1A74488-5713-460D-AD55-3851CF365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6" y="2043739"/>
            <a:ext cx="58002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5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69263-2993-4D45-86FD-42CFF819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Školiace stredisko – MEIO - </a:t>
            </a:r>
            <a:r>
              <a:rPr lang="sk-SK" dirty="0" err="1"/>
              <a:t>Alcanede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4CD782F-11FB-4BFE-B952-F65B575BE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1481676"/>
            <a:ext cx="5801784" cy="43513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C4D5AA-CD93-4D22-81B9-DF7A34F8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192010"/>
            <a:ext cx="4776132" cy="358209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67CC49A-BF83-4E44-8892-C18169992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69" y="1490065"/>
            <a:ext cx="3761064" cy="28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D623-74AF-4401-9F96-61A7F226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 kurzu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FEB4DF-64C3-42ED-AD98-66BAB70B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Zdieľané dokumenty, ich výhody a nevýhody. Praktické ukážky vo vyučovaní</a:t>
            </a:r>
          </a:p>
          <a:p>
            <a:r>
              <a:rPr lang="sk-SK" dirty="0"/>
              <a:t>Práca s online textovými dokumentmi zameraná na prácu v tíme</a:t>
            </a:r>
          </a:p>
          <a:p>
            <a:r>
              <a:rPr lang="sk-SK" dirty="0"/>
              <a:t>Práca s online tabuľkovým editorom, tvorba výukových materiálov zameraná na </a:t>
            </a:r>
            <a:r>
              <a:rPr lang="sk-SK" dirty="0" err="1"/>
              <a:t>spolupráu</a:t>
            </a:r>
            <a:r>
              <a:rPr lang="sk-SK" dirty="0"/>
              <a:t> v tíme</a:t>
            </a:r>
          </a:p>
          <a:p>
            <a:r>
              <a:rPr lang="sk-SK" dirty="0"/>
              <a:t>Využitie cloudových služieb, zdieľanie  malých a  veľkých súborov s kolegami, žiakmi, projektovými tímami</a:t>
            </a:r>
          </a:p>
          <a:p>
            <a:r>
              <a:rPr lang="sk-SK" dirty="0"/>
              <a:t>Formuláre - tvorba dotazníkov, ich využitie a prehľad možností.</a:t>
            </a:r>
            <a:br>
              <a:rPr lang="sk-SK" dirty="0"/>
            </a:br>
            <a:r>
              <a:rPr lang="sk-SK" dirty="0"/>
              <a:t>Tvorba online dotazníkov, práca s výsledkami a online dátami.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798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E1D7DB-D9FE-4FA3-B36A-3DD804F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 kurzu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8112EFAB-25DB-4B5E-A591-44F433CC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Video a digitálna fotografia, úvod do problematiky, možnosti využitia vo výuke a projektoch</a:t>
            </a:r>
          </a:p>
          <a:p>
            <a:r>
              <a:rPr lang="sk-SK" dirty="0"/>
              <a:t>Tvorba koláží, </a:t>
            </a:r>
            <a:r>
              <a:rPr lang="sk-SK" dirty="0" err="1"/>
              <a:t>slideshow</a:t>
            </a:r>
            <a:r>
              <a:rPr lang="sk-SK" dirty="0"/>
              <a:t>, </a:t>
            </a:r>
            <a:r>
              <a:rPr lang="sk-SK" dirty="0" err="1"/>
              <a:t>fotogalerie</a:t>
            </a:r>
            <a:r>
              <a:rPr lang="sk-SK" dirty="0"/>
              <a:t>, komiks...</a:t>
            </a:r>
          </a:p>
          <a:p>
            <a:r>
              <a:rPr lang="es-ES" dirty="0"/>
              <a:t>Edit</a:t>
            </a:r>
            <a:r>
              <a:rPr lang="sk-SK" dirty="0"/>
              <a:t>á</a:t>
            </a:r>
            <a:r>
              <a:rPr lang="es-ES" dirty="0"/>
              <a:t>c</a:t>
            </a:r>
            <a:r>
              <a:rPr lang="sk-SK" dirty="0" err="1"/>
              <a:t>ia</a:t>
            </a:r>
            <a:r>
              <a:rPr lang="es-ES" dirty="0"/>
              <a:t> videa v počítači a tablet</a:t>
            </a:r>
            <a:r>
              <a:rPr lang="sk-SK" dirty="0"/>
              <a:t>e</a:t>
            </a:r>
          </a:p>
          <a:p>
            <a:r>
              <a:rPr lang="sk-SK" dirty="0"/>
              <a:t>Využitie webových služieb a </a:t>
            </a:r>
            <a:r>
              <a:rPr lang="sk-SK" dirty="0" err="1"/>
              <a:t>aplikacií</a:t>
            </a:r>
            <a:r>
              <a:rPr lang="sk-SK" dirty="0"/>
              <a:t> v projektoch a výuke</a:t>
            </a:r>
          </a:p>
          <a:p>
            <a:r>
              <a:rPr lang="sk-SK" dirty="0"/>
              <a:t>Tvorba online prezentácií (</a:t>
            </a:r>
            <a:r>
              <a:rPr lang="sk-SK" dirty="0" err="1"/>
              <a:t>Prezi</a:t>
            </a:r>
            <a:r>
              <a:rPr lang="sk-SK" dirty="0"/>
              <a:t>, </a:t>
            </a:r>
            <a:r>
              <a:rPr lang="sk-SK" dirty="0" err="1"/>
              <a:t>Emaze</a:t>
            </a:r>
            <a:r>
              <a:rPr lang="sk-SK" dirty="0"/>
              <a:t>)</a:t>
            </a:r>
          </a:p>
          <a:p>
            <a:r>
              <a:rPr lang="sk-SK" dirty="0" err="1"/>
              <a:t>Etwinning</a:t>
            </a:r>
            <a:r>
              <a:rPr lang="sk-SK" dirty="0"/>
              <a:t> - </a:t>
            </a:r>
            <a:r>
              <a:rPr lang="sk-SK" dirty="0" err="1"/>
              <a:t>mezinárodná</a:t>
            </a:r>
            <a:r>
              <a:rPr lang="sk-SK" dirty="0"/>
              <a:t> platforma pre spoluprácu medzi školami EU</a:t>
            </a:r>
          </a:p>
          <a:p>
            <a:r>
              <a:rPr lang="sk-SK" dirty="0" err="1"/>
              <a:t>Etwinning</a:t>
            </a:r>
            <a:r>
              <a:rPr lang="sk-SK" dirty="0"/>
              <a:t> - </a:t>
            </a:r>
            <a:r>
              <a:rPr lang="sk-SK" dirty="0" err="1"/>
              <a:t>Twinspacces</a:t>
            </a:r>
            <a:r>
              <a:rPr lang="sk-SK" dirty="0"/>
              <a:t>, hľadanie partnerov a spôsoby spolupráce</a:t>
            </a:r>
          </a:p>
        </p:txBody>
      </p:sp>
    </p:spTree>
    <p:extLst>
      <p:ext uri="{BB962C8B-B14F-4D97-AF65-F5344CB8AC3E}">
        <p14:creationId xmlns:p14="http://schemas.microsoft.com/office/powerpoint/2010/main" val="263014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F8532-043C-489B-8E7F-BE33B39A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Prehliadka Rio </a:t>
            </a:r>
            <a:r>
              <a:rPr lang="sk-SK" dirty="0" err="1"/>
              <a:t>Maior</a:t>
            </a:r>
            <a:r>
              <a:rPr lang="sk-SK" dirty="0"/>
              <a:t> </a:t>
            </a:r>
            <a:r>
              <a:rPr lang="sk-SK" dirty="0" err="1"/>
              <a:t>Saltmine</a:t>
            </a:r>
            <a:r>
              <a:rPr lang="sk-SK" dirty="0"/>
              <a:t> – získavanie soli</a:t>
            </a:r>
          </a:p>
        </p:txBody>
      </p:sp>
      <p:pic>
        <p:nvPicPr>
          <p:cNvPr id="1028" name="Picture 4" descr="https://lh3.googleusercontent.com/ls9kwTAHK2EOFHtqE39ZmWXvbsGZo88PXfXwP6-v2TE134mdLFYkZZM1BUaDRTVOo5f1GoKfUC74uYoDhovg9x3iY3-EJ-EzB24KOhJA925fU1wuk9SoVKMRGooLr4Skv5XRwaiWFSfv8zx_Do-6WssIwltWFj7IrqjaCqJP78ncpueGG0Za52PaEjrkJf8z3Qq9jpZBX7GsmTsiGs1V5R-ubujnkzGVYeCrJUE3JZw7vaM86X3T134sUoSlDbqjhteaoTtPch83qGmiqqxvANeSym3JHKI-y4wzODxylUvvNkCBycVuCdyTeFqWur8IARJlAMGHf_FMHyBJUearhgYfg05LjAVSM8gmobBCl2I1HSanyJYeSv6HuDt80p43BEkwlci8ohPb-Ylw2UZmiYBa_5Cdk-oEdnijuhSQ5LChs7AgNZY5tHUNXGB_dQP3RZn11UMse-JDYyNr5Zfeni2DusjLbDMUSKU_uYw61IxJ_HVP8iO0Tbj5NCOLSfGwMIxa8YAeMQqkJBtxz3OrGBOMu30RpEeQLb_9kC1VLYBEMZD4Yewv9uNKcu8K5mQhkuSCtMdhuDNq1-2tm0KYyTAc7l0j0fZVO4L04f6CwxzBAD0UoD0zTRLIOnU_bwJ-fQKFHStJznAi6sRwL8yqRSeb2GIHNm895a1pGvgIxz1bbYsjYJi_sOLpcaJ5hPwW466f88uhMj4YuqSLl_NqioY=w1665-h937-no?authuser=0">
            <a:extLst>
              <a:ext uri="{FF2B5EF4-FFF2-40B4-BE49-F238E27FC236}">
                <a16:creationId xmlns:a16="http://schemas.microsoft.com/office/drawing/2014/main" id="{CAB08F3B-5967-457D-9689-FB717A68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62" y="1858991"/>
            <a:ext cx="8629097" cy="48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1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C2067-2A3A-4C67-95C1-7867BFBC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Návšteva školy v </a:t>
            </a:r>
            <a:r>
              <a:rPr lang="sk-SK" dirty="0" err="1"/>
              <a:t>Santarém</a:t>
            </a:r>
            <a:endParaRPr lang="sk-SK" dirty="0"/>
          </a:p>
        </p:txBody>
      </p:sp>
      <p:pic>
        <p:nvPicPr>
          <p:cNvPr id="7170" name="Picture 2" descr="https://lh3.googleusercontent.com/l2CY-MpHRJvkubARept6rPpzuCUOG8T25ig135A-funF9YXC2fHjVstAhZF5Y_-BiTQNyr58yyQRYjZUcHs4IhVWUSyd1j7af8_PGAjhESThlIc0o8y6nKWASG17qC6WbjPbPhpYh4ZQPxqN8PU2FLYpWd1zCK2DaxpeyAzn_B_550x2r2jJdpuKOEyXMdMmeL_rz15BrzBeGsjywbeUmsgw8RjoKzmlz9abwE84pKOzlpCrEZADm1HQg_QAj5GKJGFm5O2ZmYXjqHM83kWKSTjsmCQYWlcboEJ0MIy_s5VwKvEYPaidx07SE3qe9A2wA_LOpmWPH88JmOEao9-W3AhD_XjL1BgmtH0R4I8bhyW2yfoADP7LUD-vA7ce2b7bHfUy_TuGRY3vH0Bl1pxkDSX1vEbzhKDj_W3fbuaYISwYui-eKTLzpO9ccb7muEgJd9l35H6fFTgdhsiX-6QnFFFFeZqo2__sZKTjDyj8oDIw71oArSE_fRMIMh7pGhE9o5uO1VGvKrec1_jr7dGbQOMyNh1P7G2WPuh8P9Ri7Qz47UU6FCe-08QXyXaCi5tbwzUvAII1DRt0a9-4dEQ6RVt4RtbjUaD1kPIeYcK8CAU6gL4QmIyb1HA57jPurV5dqK5EyMtX6NINeqscyIz7a04v5p4fi5v5KNfU3P8cg3pdIuTKu3JvWyzLsm5Vk9kbKXZadz3w9N9aBXMz_4jWLr0=w1665-h937-no?authuser=0">
            <a:extLst>
              <a:ext uri="{FF2B5EF4-FFF2-40B4-BE49-F238E27FC236}">
                <a16:creationId xmlns:a16="http://schemas.microsoft.com/office/drawing/2014/main" id="{5A597659-C8FC-4461-8C07-F4ED00D0E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50" y="1825625"/>
            <a:ext cx="77321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6F30D-34F5-46B6-A263-58C205AA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Prehliadka mesta </a:t>
            </a:r>
            <a:r>
              <a:rPr lang="sk-SK" dirty="0" err="1"/>
              <a:t>Santarém</a:t>
            </a:r>
            <a:r>
              <a:rPr lang="sk-SK" dirty="0"/>
              <a:t> a festivalu jedla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82E2D3F-9649-43A8-A398-86E707AFE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36" y="1690688"/>
            <a:ext cx="3608364" cy="2706273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689F633-FD6D-4497-8280-586F83BF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06" y="4146864"/>
            <a:ext cx="3465352" cy="2599015"/>
          </a:xfrm>
          <a:prstGeom prst="rect">
            <a:avLst/>
          </a:prstGeom>
        </p:spPr>
      </p:pic>
      <p:pic>
        <p:nvPicPr>
          <p:cNvPr id="4100" name="Picture 4" descr="https://lh3.googleusercontent.com/rdm_WVBX3Kj5tnCKyL2qh-2EPTLaak_RVG0FLkA3WvZIgViBvoQ8rZ4beOfgPThuP_ZtGUj1E9NUIqRGsvPMdjLmrUiH6qz9yi8sNyIxxwbSenoiz-S5sptrus7Mfr2jY1fO9G0paFSzVNlHS7AHyWvaRfm2pGoJYURURn3O2yPhX0nQhyUGO4Z9IUQCMGwXIHFfpzZA7yNciNU9Ys38v-e2xlgJ-5iCLM6IOwNgE-NU1T-6q384_wJBbCIPDio0beXaSG4FaTKoRInHXjsQhccz2k1h42hHkmlSWNS8YxJRCKz3WCM14Bb9zgdOsSqDouWqR458NP4PCb0jlaBrUJVJ_Nz5PBQIHbnvtqjfiJWr0qylTHMCirgxytxDZCGQj6P95MKX7NfJP6oU1lJlu7SNImgSZy6ebenZg-HjLUf9tf4PcFNKjmfZipieJcDrT0EtIF380VVHeOzOwCp4sXmhafADFn5DClp2advrbfbZ2hVwLCV7ttYeOemPxMmpckcdEXmJGoNY_Q7JOJrhRTxrqGpkmA6fTnkn9jjwmVGP4VZWnJ5U2HNtMQRMd92s9QHcXBIwydIlQBqUA7n1PIxZ9BguuWAFpGyrr-7wk-zaaHG1CzweysrbF6Rlr-65BytbVi50p7aGoyBrs0VTDYboKC_gIo-TyZDY5cx7Uy3iBIllgDGhCQhU4SdpLpUFrRF9GYPw8vOHH37F0-SdnU8=w1250-h937-no?authuser=0">
            <a:extLst>
              <a:ext uri="{FF2B5EF4-FFF2-40B4-BE49-F238E27FC236}">
                <a16:creationId xmlns:a16="http://schemas.microsoft.com/office/drawing/2014/main" id="{26C63C72-98F2-45B7-87E7-7C60B7B2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42" y="1690688"/>
            <a:ext cx="3465352" cy="25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aCbsCtkekho8cVnQm_-BCsPzmxteB4FwkDXilpNYf6LHishEkBgjBBczgRsV-zVWfrsPHVi41uZmgXOsBuUfnY6M1y7C91TgpD1-LzChd8aNRsDM__di36HKegEWd6FC8g1FIl_jBK8vyxiZ26c4CZ-6GZeoJVUCMO5QpTAIILSdqFACRTgf1GI9wKFavWTJUGMdRrXfIhlC8AFzTUv0OY8sVZZqNvxEV2DUso4fmow4CIXrlQAUa8B3lV3vrX7Iv7MLNlihND0TpvI21P_Njk4pmidvh83djQH7pexKV-4Gpyjc4j9Htjq1-KFbKoGfGyl-HqjCLCDFciF-SOG1geuooQ_aatR-eEhipaPJ_fGKj3E-6HMWT4TOQLFBl6tqmFfCo1CRZQ4OkMnrn9Yr9ljvwIGyblPdypk4CTrrA0QIIMXs3AJ7i7G_DKIYSyjvv9Bjyl1-Ca3qqLe8EmWJVJ2V51oW0xVoYCSVgaKtTOkN5q-0dI-QVaTDuxqXx3UpX0Ir8PaYYqJgoKJxh67uvHYHwZfsxdYSyEFImMM89Pbgj1bCyID03ssWkK7BYp2al4EGB9ATyLZ7Mkfq9Ma_BZ9mf0Fv_KlOCj98CPs7oxFMA4KlUBYcEadb4ONXJbHkWF7gQ1GUFAzhaDzE__enL59ryOqOuwNtC8QKtMx-xwJkUvhWA_YLiu63NPRHwcslfCEEppuGC_AnKYZrGju7H5Q=w1250-h937-no?authuser=0">
            <a:extLst>
              <a:ext uri="{FF2B5EF4-FFF2-40B4-BE49-F238E27FC236}">
                <a16:creationId xmlns:a16="http://schemas.microsoft.com/office/drawing/2014/main" id="{73C91952-DB05-49F8-BC04-52A0B27E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88" y="4093234"/>
            <a:ext cx="3607111" cy="27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1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312EA-A315-406E-BAC1-C3D2C38E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Prehliadka Lisabonu</a:t>
            </a:r>
          </a:p>
        </p:txBody>
      </p:sp>
      <p:pic>
        <p:nvPicPr>
          <p:cNvPr id="5124" name="Picture 4" descr="https://lh3.googleusercontent.com/zh1-s7JZP1Sark76uUT5kgRtT1Awys_XpLLMJC7vF_c7jPuO7BMGWjaV9NznGYGoieWPiJ9uVIraGSuw79_EJ272pbKHdjcP3uJDKaA2rgcnJML9qWJiBF4o1qCwkRyiaHnbkqpj5-VRJ673qjizQDlbwZE4Kt-9KwncGK89L638Lv_UoDGUbeCNA02HhkEUvoS-EJL6zSgGrcXQQTa8OGfWP5t9gdIDg75bL4GNvrNW4q-W7FDhQl7h6nN-oahzk9K6pR090T41CWgMJVkyIybNBysdIJsDcOBEJLKrfjn3QnA_SLqZrj1ciHNOalgRjdiuBS7-Ayxv37B-tdOOW6jYf3SFE-J3_DJBEScR2_vpsPwpQKXcD7xXXaNZsRdl47OJhEDZJklX_bkmcTeKhc0ZpWE3S3mzh9HEqlqL6Bhg-HUiC9rPp0QNUTH18_KLGmWwI8Y5Ex7YTmp0ZP9UyysULc9buPVExZGcSVTN3Rzdko_aO5AvnXNAgaZ3rOHmPaF-cdDWNxOMYzhK8G97uKLWcMsTAEjuW3sOaGLtuHWQ6L34O0oCPJY2cTqOFMlx_qrhd8eLjjj-_oCn1UxiLZfZvzYfMoTnTOD_agImknDYlCEg-ZVhxM6K00hVnkJy7Ke-xa-C7a2aGihFcItNpoUoZfRB4TTp_NxqMGWXHhBN1vdrWLVvPgBVKRZMxWvhCa6O918iEH6Pr9IuI_P3Qgs=w1250-h937-no?authuser=0">
            <a:extLst>
              <a:ext uri="{FF2B5EF4-FFF2-40B4-BE49-F238E27FC236}">
                <a16:creationId xmlns:a16="http://schemas.microsoft.com/office/drawing/2014/main" id="{F31B4530-6616-46D8-BE2A-8605171F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57" y="922788"/>
            <a:ext cx="4355170" cy="32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B4wtH196FfsEjTPPUR0-4xm1i_MT1wKd_BYuSfUsK3XDS7y1NB_Ivqd4F_IDCOqyj8IRNSmlHTBdRZXzbqD5avGwM6HI_K_T6yQPoEn4JP-fC9BboQ-ocMN94AeimgC_vrFZwICAfaOL9-tLfscSNvGKrbpe2PPQCZ54XyMCOKb8iubJnSTFe8kFGlAXu0s8dl8zUsxvpkrK8OinWgTotQkAzcK7CqCq5JSoeWFJlETcljDRZ9lTOHEShac8rHTKUP8rug9gm_NDU7P9SVaduTWvsiwxyzlRZ6S3Kra_mEbLL1dTHdZUCbIhFDUiRS7urKH8okghxYqL5MgDu735inIMZS_gF3HkVfQucgOJ9z8ssrXIYaNOuwez5pnCKUd5xzFF1q1-Kg9mV5Xtri1dVa4P7OfQT_HdYj_3VGkFfcdAlOHaIK7cZKLb0lYn5AtyyZZoOgQu9BhXbRUOCIWNOxLxVgFsNxC_IOQrwLfg4GPXsxEh5SegZJl-69kVp5KXHY1rxHJwZtLuHUWnYOeYuRWCXWoHqvnsUPdIhuO45cpk0I-DIWyBTHsuzAduj5Ry7e6V_g4yGjI8sMu_4rJaqtpzPCZUeyl3lo-FInsd29TWab3hdtcZZYx4DSCo66xLyIuRzvusMmcs0HxqIgh8nze280mLQkFKmPq7aZKyEScSTSVFerr2UuBAIorhzr3RhFth6IiS98yKGSSvf5ijxu8=w703-h937-no?authuser=0">
            <a:extLst>
              <a:ext uri="{FF2B5EF4-FFF2-40B4-BE49-F238E27FC236}">
                <a16:creationId xmlns:a16="http://schemas.microsoft.com/office/drawing/2014/main" id="{8094C721-1649-4FDE-BB86-41AB442D0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31" y="1690688"/>
            <a:ext cx="3683479" cy="49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3.googleusercontent.com/vOXTFFJXtN70gPhNaCW4K6uRTcY0h0gRjkZ8n6hvkypRqXvQ35j_SiDos3qt86zCAH23aj3hfcT94ISSbU7dsc_KXklI43-I9kvrSiRSOYq6_pr6RFiF5uowQSyUx3cjiI96_j7zweUynbu0vKcZeicvSX_xboNovvtitMtpAsF-B8rkMWa8nHPkdnSMRN7NOZyYVDJB-ZbRB88sqdPWZLl64ojRz9zeZV1DChNMqSGLPLkHXlsJPazBk-s_nkHxx3laJlABbZW-dFISu1zkQGDLKlzSueix04WJQAqoOh0gWgIGaGAxdJJfbSY7X73lWlWGF8wxKIlMrFUTlu8oupvpk-cY5Kiy4IE4YEeVqWY20eVghoSmwezdw003P74p6JbTJFbSJ-fLzKJlWzyBoGTd3B_CknvZ9OW6MHJTwyiQaMCB_DJb3KYQAma6mvCgzt7C9WufmJNFcXiVyAkRXa2bMnGQhdODUzr6xNvQP3ZUIifGDjlWs45WwBsm0QCpqWFV9DCUL5K-PffYQCF-94f2t6TH7bYipoRRtvG2ZYJTZYRbpcwVMPhFlB1e4u9jbeTq3mor0nhmxiCTQwG89X74c9W6gS3NeNAVOlAv4Ddc2-EBDn8vr3HQzc1S1h50WRksrz01aWZffUgoZPwG4We_PsvYAGUqRWp_xrGjGMR0ZFksZw4IeSCDvwfaavLQ89zgbS4fzhLKYmtG248XZ6A=w1250-h937-no?authuser=0">
            <a:extLst>
              <a:ext uri="{FF2B5EF4-FFF2-40B4-BE49-F238E27FC236}">
                <a16:creationId xmlns:a16="http://schemas.microsoft.com/office/drawing/2014/main" id="{D2325495-FBBA-4A5B-97AF-62A3664091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" y="3631185"/>
            <a:ext cx="4167931" cy="31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8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C69EB-6178-40DB-A0BE-7D5138D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Fakultatívny výlet do mesta Fatima </a:t>
            </a:r>
          </a:p>
        </p:txBody>
      </p:sp>
      <p:pic>
        <p:nvPicPr>
          <p:cNvPr id="6146" name="Picture 2" descr="https://lh3.googleusercontent.com/CCHuyUfwI0-uDW5VpHlkR4K2y5ypJ6Szc-BgvFNbb8NO9ugXVznDsmPKT5XH9N6kBOSPgssLhzf0Uw9FbELBfqq2BIfTvlJ6TeIpu1guy7Ve9Vn5bvlvh_LfZu4RzjaTKbn17WFsDTmv3eQpDqBafEQ4uvRnzuEXGVATAQyvj0VegfkpFl0zXuk4Ga0i3H03HZ7YooNsoq430SJQQBap_-I-UQKs7Nr0dMtJ8XI2TdwFdKtkDxiIalar_u8oV3_btTsufQnQdIgtfzdYPKs0hrbpagAiPnOBfMsej_Y9j9CVUAAeAAdsJUC55ICNa5KkYrn9kcvvQS6FwZr7d-xaiE5lUZJmYGBcB3vngsbwkg6WbC50RnQ3zlfknHTY1DMH_e4j3XF0Wd63FLZoDgJLYyBdRPc0bff1n8EtcpN2byOfVVtKhR8CdU1EVJg66ZHilHrbCFGVvWNK3Nt9qYRTwI6nb_BZH11S2bumAA_oiDevWOEHtCmc2WX-XehsR2RFwxmc62ou3KAZqehqarW0qdELniBj23H9YyIL4t0HZcZZ71Ru1bkj7eZg_yHeQJu9VchC4aHlPj5BSpCSWQ9K2LEGHabNcITqvGZdRdmvTw7Z62HW6T9yhhprtV3lDnmoi2baIZHjWgim8NiJ-DAyHtoU56uuLCgAL-6hmJRSaeH9VgKOAbiqhsZeiIHTmJqba-s8sGFFr9ZY3BYN5pV3hgU=w703-h937-no?authuser=0">
            <a:extLst>
              <a:ext uri="{FF2B5EF4-FFF2-40B4-BE49-F238E27FC236}">
                <a16:creationId xmlns:a16="http://schemas.microsoft.com/office/drawing/2014/main" id="{DED1D1B3-53CE-47A5-B726-C0E18F5FFC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7" y="1892737"/>
            <a:ext cx="32646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t15KZMeKhNhuTA61R7EFO1sQvAZiitcHn2M44NT53BKXWPUMkzQSdKPF91sQ5OeweaJ7lHvPQF2Zf1LoZQuWSXgFclbaVY5GRjL4dBTM2mv2mhyRrAkxIEPr1f1jtPRehcK7MEhK9LhP3F-RfVsthKWY-0UAVREgP_6QMrQO6o3qcUqfMVrurPsFuNJb5Vft5gvjGUpfmeJb-sdwrbgj1772IvSBnRF5oVFpfjM8CZ9Qi491PcPoYsJ_sN5Cvaj1SqAXUuFiYtafRn3PLWFBh38Z1i-6aBOp-pNc9bIOpzsJs-0wJfMBwxghYi1n4CsTb9RDpvsXemqGFJiUj2WMowJV9T9RiCfcQ8_c7IYbyrdVulNVftM9LhLaPKi9nolWyjbE2JZVSmvLNtZiZGz8NwiqVpIw9_uqrNovR78gwdmnN9vrrYYw9f3y4WFLwaSUlQr-4WlE6p4kU5D4SQhdN5pxgTHQcEFJmxqtm3z8K-nmK68VjX0CgBKNqI6SAs9DlVXkCP5i89luQG8BHHjVtRKbI-rsY4duZjsUoaQSF7gTwfHSd5tjsGclHqjCW8y18UgO79MsB7tC6pijZJV8f3TKXwfTfivWJx0Qrv5MUi5sV_8Vq9_X582uYEGsrXo1D9YH9WbrbaIhZv7RqlatXj2aLmM5eE9fK_mUsALyRhNdl9L83Upan3ZjnDQOxp9RtrsEp9DkuD8__TtlpTooiy8=w1250-h937-no?authuser=0">
            <a:extLst>
              <a:ext uri="{FF2B5EF4-FFF2-40B4-BE49-F238E27FC236}">
                <a16:creationId xmlns:a16="http://schemas.microsoft.com/office/drawing/2014/main" id="{F96F1611-406B-4FC6-AB38-57F6C41C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05" y="1931164"/>
            <a:ext cx="5697333" cy="42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91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225</Words>
  <Application>Microsoft Office PowerPoint</Application>
  <PresentationFormat>Širokouhlá</PresentationFormat>
  <Paragraphs>26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Kurz ICT vo výuke a medzinárodných projektoch</vt:lpstr>
      <vt:lpstr>Školiace stredisko – MEIO - Alcanede</vt:lpstr>
      <vt:lpstr>Obsah kurzu</vt:lpstr>
      <vt:lpstr>Obsah kurzu</vt:lpstr>
      <vt:lpstr>Prehliadka Rio Maior Saltmine – získavanie soli</vt:lpstr>
      <vt:lpstr>Návšteva školy v Santarém</vt:lpstr>
      <vt:lpstr>Prehliadka mesta Santarém a festivalu jedla</vt:lpstr>
      <vt:lpstr>Prehliadka Lisabonu</vt:lpstr>
      <vt:lpstr>Fakultatívny výlet do mesta Fatima </vt:lpstr>
      <vt:lpstr>Tradičná neskorá portugalská večera v meste Santarém s kultúrnym programom</vt:lpstr>
      <vt:lpstr>Outdoorove aktivity v národnom parku Alviela</vt:lpstr>
      <vt:lpstr>Výprava do stredovekého mestečka Obidos a povestnej pláže v Nazare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 ICT vo výuke a medzinárodných projektoch</dc:title>
  <dc:creator>gymnazium20</dc:creator>
  <cp:lastModifiedBy>gymnazium20</cp:lastModifiedBy>
  <cp:revision>14</cp:revision>
  <dcterms:created xsi:type="dcterms:W3CDTF">2021-12-28T22:01:04Z</dcterms:created>
  <dcterms:modified xsi:type="dcterms:W3CDTF">2021-12-28T23:42:12Z</dcterms:modified>
</cp:coreProperties>
</file>