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sk-SK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74" autoAdjust="0"/>
    <p:restoredTop sz="94708" autoAdjust="0"/>
  </p:normalViewPr>
  <p:slideViewPr>
    <p:cSldViewPr>
      <p:cViewPr varScale="1">
        <p:scale>
          <a:sx n="73" d="100"/>
          <a:sy n="73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B5A4-87FE-4913-82B7-8FB7AED56480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A69B-59B1-42FC-99F6-8F1B14D6C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8D21-2A2D-487E-B438-81C27349F60F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39F0-8E66-4C1B-97AF-65827F7196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8171-C558-40D2-AC4F-231B24FCBCFD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7B2EF-C2FA-4A9E-B69A-D73D316F5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345F-F60B-461E-BA74-573B5838FBFF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A359-6644-4B18-BB15-03F529FDD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A671-8755-4CC5-9677-CFB38C981366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3BB-5C87-4AC6-9897-D16AD073D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300B-03B5-4F17-B67D-E96C2DD501B3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CAF4-4AD2-4545-A98E-F2231E62B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CEE9F-362B-4435-8349-AD81066F1E01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562E-AAEB-47E1-BC30-F496F95811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BC9F5-FC25-4D50-9DC1-019041AB1699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56A0-94B2-4140-AA36-F99B87837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0D9DB-3D96-4D63-82BF-39407817CB59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B4D23-6FAB-48EE-88B6-9FD318209C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3C5-55C2-4D29-80DC-499214E01E3A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5AF9-46B5-4466-90C2-0CC2CF59A6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A0E35-E97B-468E-9A33-BCF67D3EAE4D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4845-12FA-4079-9CAD-8BF9216CB1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437E4-6A1A-4F65-B5A9-E693B5EA5E7F}" type="datetimeFigureOut">
              <a:rPr lang="en-GB"/>
              <a:pPr>
                <a:defRPr/>
              </a:pPr>
              <a:t>07/04/2021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8846A-C375-4FC5-AC50-829630363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sk-SK" smtClean="0"/>
              <a:t>Tomáš Kán</a:t>
            </a:r>
            <a:endParaRPr lang="en-GB" smtClean="0"/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42988" y="2349500"/>
            <a:ext cx="7200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5400">
                <a:solidFill>
                  <a:srgbClr val="FFFF00"/>
                </a:solidFill>
                <a:latin typeface="Arial Rounded MT Bold" pitchFamily="34" charset="0"/>
              </a:rPr>
              <a:t>JA A MOJA ŠKOLA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Mávame v nej sväté omše a chodievame sem na ranné modlitby. </a:t>
            </a: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534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Toto je naša kaplnka</a:t>
            </a:r>
          </a:p>
        </p:txBody>
      </p:sp>
      <p:pic>
        <p:nvPicPr>
          <p:cNvPr id="22532" name="Picture 4" descr="grejirgfdujisuu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068638"/>
            <a:ext cx="3595687" cy="26971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Takto kreslíme a maľujeme</a:t>
            </a:r>
            <a:r>
              <a:rPr lang="sk-SK" smtClean="0">
                <a:latin typeface="Arial" charset="0"/>
                <a:sym typeface="Wingdings" pitchFamily="2" charset="2"/>
              </a:rPr>
              <a:t>:</a:t>
            </a:r>
            <a:endParaRPr lang="sk-SK" smtClean="0">
              <a:latin typeface="Arial" charset="0"/>
            </a:endParaRP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87338" y="620713"/>
            <a:ext cx="8856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Naše tvorby na výtvarnej výchove</a:t>
            </a:r>
          </a:p>
        </p:txBody>
      </p:sp>
      <p:pic>
        <p:nvPicPr>
          <p:cNvPr id="23556" name="Picture 4" descr="jkjkjkjkkjgfdgfdjhgz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781300"/>
            <a:ext cx="3344863" cy="25098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sk-SK" sz="400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Pomáhame aj ostatným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Našimi výrobkami pomáhame aj ostatným deťom </a:t>
            </a:r>
            <a:r>
              <a:rPr lang="sk-SK" smtClean="0">
                <a:latin typeface="Arial" charset="0"/>
                <a:sym typeface="Wingdings" pitchFamily="2" charset="2"/>
              </a:rPr>
              <a:t></a:t>
            </a:r>
            <a:endParaRPr lang="sk-SK" smtClean="0">
              <a:latin typeface="Arial" charset="0"/>
            </a:endParaRPr>
          </a:p>
        </p:txBody>
      </p:sp>
      <p:pic>
        <p:nvPicPr>
          <p:cNvPr id="24581" name="Picture 5" descr="hdimg2078debfaaffclololololololololololololololoolloollojgggggggggggggggggggggrrurhovtťčwctťzwč &amp;éčzýšššššššššššššššššššššššššššššššššššššššššššššššššššššššáľ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36838"/>
            <a:ext cx="2481263" cy="33083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sk-SK" sz="400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My na lyžiarskom výcviku</a:t>
            </a:r>
            <a:r>
              <a:rPr lang="sk-SK" sz="400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</a:t>
            </a:r>
            <a:endParaRPr lang="sk-SK" sz="400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>
                <a:latin typeface="Arial" charset="0"/>
              </a:rPr>
              <a:t>Ja som v tom červenom drese (nevedel som sa lyžovať, ale už viem)</a:t>
            </a:r>
            <a:r>
              <a:rPr lang="sk-SK" smtClean="0">
                <a:latin typeface="Arial" charset="0"/>
                <a:sym typeface="Wingdings" pitchFamily="2" charset="2"/>
              </a:rPr>
              <a:t>.</a:t>
            </a:r>
          </a:p>
        </p:txBody>
      </p:sp>
      <p:pic>
        <p:nvPicPr>
          <p:cNvPr id="25604" name="Picture 4" descr="hdimgdaff19cdc619de78a44f6f2b67f6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36838"/>
            <a:ext cx="3957638" cy="29686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sk-SK" sz="400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Mikuláš v našej triede </a:t>
            </a:r>
            <a:r>
              <a:rPr lang="sk-SK" sz="400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sym typeface="Wingdings" pitchFamily="2" charset="2"/>
              </a:rPr>
              <a:t></a:t>
            </a:r>
            <a:endParaRPr lang="sk-SK" sz="400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>
                <a:latin typeface="Arial" charset="0"/>
              </a:rPr>
              <a:t>Naša fotka s Mikulášom:</a:t>
            </a:r>
          </a:p>
        </p:txBody>
      </p:sp>
      <p:pic>
        <p:nvPicPr>
          <p:cNvPr id="26628" name="Picture 4" descr="pipipupuc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636838"/>
            <a:ext cx="2590800" cy="345598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sk-SK" sz="400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Všade dobre...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>
                <a:latin typeface="Arial" charset="0"/>
              </a:rPr>
              <a:t>V škole najlepšie!</a:t>
            </a:r>
          </a:p>
        </p:txBody>
      </p:sp>
      <p:pic>
        <p:nvPicPr>
          <p:cNvPr id="27652" name="Picture 4" descr="khngfc ijoupjhg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133600"/>
            <a:ext cx="3132137" cy="41751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Vector | Social media like sign in neon sty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276475"/>
            <a:ext cx="7345363" cy="4189413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7388" y="774700"/>
            <a:ext cx="7772400" cy="1470025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k-SK" sz="4100" cap="none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Ďakujem za vašu pozornosť!</a:t>
            </a:r>
          </a:p>
        </p:txBody>
      </p:sp>
      <p:sp>
        <p:nvSpPr>
          <p:cNvPr id="28674" name="Rectangle 5"/>
          <p:cNvSpPr>
            <a:spLocks noGrp="1"/>
          </p:cNvSpPr>
          <p:nvPr>
            <p:ph type="subTitle" idx="1"/>
          </p:nvPr>
        </p:nvSpPr>
        <p:spPr>
          <a:xfrm>
            <a:off x="1258888" y="1773238"/>
            <a:ext cx="6400800" cy="1752600"/>
          </a:xfrm>
        </p:spPr>
        <p:txBody>
          <a:bodyPr/>
          <a:lstStyle/>
          <a:p>
            <a:pPr marL="136525"/>
            <a:r>
              <a:rPr lang="sk-SK" smtClean="0">
                <a:latin typeface="Arial" charset="0"/>
              </a:rPr>
              <a:t>Vidíme sa v škole </a:t>
            </a:r>
            <a:r>
              <a:rPr lang="sk-SK" smtClean="0">
                <a:latin typeface="Arial" charset="0"/>
                <a:sym typeface="Wingdings" pitchFamily="2" charset="2"/>
              </a:rPr>
              <a:t></a:t>
            </a:r>
            <a:endParaRPr lang="sk-SK" smtClean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Volám sa Tomáš Kán.Mám 9 rokov a chodím</a:t>
            </a:r>
            <a:r>
              <a:rPr lang="sk-SK" smtClean="0"/>
              <a:t> </a:t>
            </a:r>
            <a:r>
              <a:rPr lang="sk-SK" smtClean="0">
                <a:latin typeface="Arial" charset="0"/>
              </a:rPr>
              <a:t>do 4 triedy.</a:t>
            </a:r>
            <a:endParaRPr lang="en-GB" smtClean="0">
              <a:latin typeface="Arial" charset="0"/>
            </a:endParaRP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806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Najskôr sa vám predstavím </a:t>
            </a:r>
            <a:r>
              <a:rPr lang="sk-SK" sz="4000" b="1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sk-SK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4339" name="Picture 5" descr="uýž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781300"/>
            <a:ext cx="25923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 marL="136525" indent="0" eaLnBrk="1" hangingPunct="1"/>
            <a:r>
              <a:rPr lang="sk-SK" smtClean="0">
                <a:latin typeface="Arial" charset="0"/>
              </a:rPr>
              <a:t> Musím uznať sú to dobrí kamoši </a:t>
            </a:r>
            <a:r>
              <a:rPr lang="sk-SK" smtClean="0">
                <a:latin typeface="Arial" charset="0"/>
                <a:sym typeface="Wingdings" pitchFamily="2" charset="2"/>
              </a:rPr>
              <a:t></a:t>
            </a:r>
            <a:endParaRPr lang="en-GB" smtClean="0">
              <a:latin typeface="Arial" charset="0"/>
            </a:endParaRP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135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Moji super spolužiaci </a:t>
            </a:r>
            <a:r>
              <a:rPr lang="sk-SK" sz="4000" b="1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sk-SK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5363" name="Picture 5" descr="hdimg112b037e597675450a80994836229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349500"/>
            <a:ext cx="30781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4708525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Je veľmi dobrá a má s nami trpezlivosť.</a:t>
            </a:r>
            <a:r>
              <a:rPr lang="sk-SK" smtClean="0">
                <a:latin typeface="Arial" charset="0"/>
                <a:sym typeface="Wingdings" pitchFamily="2" charset="2"/>
              </a:rPr>
              <a:t> </a:t>
            </a:r>
            <a:endParaRPr lang="en-GB" smtClean="0">
              <a:latin typeface="Arial" charset="0"/>
            </a:endParaRP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Toto je naša pani učiteľka</a:t>
            </a:r>
          </a:p>
        </p:txBody>
      </p:sp>
      <p:pic>
        <p:nvPicPr>
          <p:cNvPr id="16387" name="Picture 5" descr="uýž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989138"/>
            <a:ext cx="2524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Máme tu všetko čo potrebujeme na učenie,šport a zábavu.</a:t>
            </a:r>
            <a:endParaRPr lang="en-GB" smtClean="0">
              <a:latin typeface="Arial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Toto je fotka našej školy </a:t>
            </a:r>
            <a:r>
              <a:rPr lang="sk-SK" sz="4000" b="1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sk-SK" sz="4000" b="1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7411" name="Picture 5" descr="uýž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781300"/>
            <a:ext cx="74517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sk-SK" sz="400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</a:rPr>
              <a:t>Naša škola teraz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Najhoršie je,že musíme byť v rúškach a nevidíme si tváre a úsmevy.</a:t>
            </a:r>
          </a:p>
        </p:txBody>
      </p:sp>
      <p:pic>
        <p:nvPicPr>
          <p:cNvPr id="18435" name="Picture 4" descr="hdimg54015003c2c904e7b29cf348b188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708275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Naša škola v prírode (super zážitok)</a:t>
            </a:r>
            <a:endParaRPr lang="en-GB" smtClean="0">
              <a:latin typeface="Arial" charset="0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Niekedy chodíme na výlety</a:t>
            </a:r>
          </a:p>
        </p:txBody>
      </p:sp>
      <p:pic>
        <p:nvPicPr>
          <p:cNvPr id="19459" name="Picture 5" descr="hdimgb6d538f3ad4333c6aa3fcf0ce5a3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92375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dimgdbbf19b95af56ccee46ed41c8299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924175"/>
            <a:ext cx="48244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Toto sme my na karnevale</a:t>
            </a:r>
            <a:r>
              <a:rPr lang="sk-SK" smtClean="0">
                <a:latin typeface="Arial" charset="0"/>
                <a:sym typeface="Wingdings" pitchFamily="2" charset="2"/>
              </a:rPr>
              <a:t>:</a:t>
            </a:r>
            <a:endParaRPr lang="en-GB" smtClean="0">
              <a:latin typeface="Arial" charset="0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5341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Náš školský karneval</a:t>
            </a:r>
          </a:p>
        </p:txBody>
      </p:sp>
      <p:pic>
        <p:nvPicPr>
          <p:cNvPr id="20483" name="Picture 5" descr="hdimgc48652549dd192cd2b16c9049076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76475"/>
            <a:ext cx="6119813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708525"/>
          </a:xfrm>
        </p:spPr>
        <p:txBody>
          <a:bodyPr/>
          <a:lstStyle/>
          <a:p>
            <a:pPr eaLnBrk="1" hangingPunct="1"/>
            <a:r>
              <a:rPr lang="sk-SK" smtClean="0">
                <a:latin typeface="Arial" charset="0"/>
              </a:rPr>
              <a:t>Takéto má naša trieda predmety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71550" y="549275"/>
            <a:ext cx="6388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4000" b="1">
                <a:solidFill>
                  <a:srgbClr val="FFFF00"/>
                </a:solidFill>
                <a:latin typeface="Comic Sans MS" pitchFamily="66" charset="0"/>
              </a:rPr>
              <a:t>Toto je môj rozvrh hodín</a:t>
            </a: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468313" y="1628775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l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sk-SK" sz="2800"/>
              <a:t>Takéto má naša trieda predmety</a:t>
            </a:r>
          </a:p>
        </p:txBody>
      </p:sp>
      <p:pic>
        <p:nvPicPr>
          <p:cNvPr id="21510" name="Picture 6" descr="rozvr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7200900" cy="4311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1638</TotalTime>
  <Words>203</Words>
  <Application>Microsoft Office PowerPoint</Application>
  <PresentationFormat>Prezentácia na obrazovke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Book Antiqua</vt:lpstr>
      <vt:lpstr>Comic Sans MS</vt:lpstr>
      <vt:lpstr>Lucida Sans</vt:lpstr>
      <vt:lpstr>Wingdings</vt:lpstr>
      <vt:lpstr>Wingdings 2</vt:lpstr>
      <vt:lpstr>Wingdings 3</vt:lpstr>
      <vt:lpstr>Vrchol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Naša škola teraz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Pomáhame aj ostatným</vt:lpstr>
      <vt:lpstr>My na lyžiarskom výcviku</vt:lpstr>
      <vt:lpstr>Mikuláš v našej triede </vt:lpstr>
      <vt:lpstr>Všade dobre...</vt:lpstr>
      <vt:lpstr>Ďakujem za vašu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a moja škola</dc:title>
  <dc:creator>ASUS</dc:creator>
  <cp:lastModifiedBy>Správca</cp:lastModifiedBy>
  <cp:revision>12</cp:revision>
  <dcterms:created xsi:type="dcterms:W3CDTF">2021-03-20T11:56:22Z</dcterms:created>
  <dcterms:modified xsi:type="dcterms:W3CDTF">2021-04-07T11:55:23Z</dcterms:modified>
</cp:coreProperties>
</file>