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75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11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18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42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49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8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7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CEBA729-FB21-4692-8B26-6943926058C8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5F94F-6AA6-48A5-BE5E-EF6B6E84DDED}" type="slidenum">
              <a:rPr lang="sk-SK" smtClean="0"/>
              <a:t>‹#›</a:t>
            </a:fld>
            <a:endParaRPr lang="sk-SK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0580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A1C8D-F853-4792-9333-4BCE77F4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243724">
            <a:off x="326750" y="792000"/>
            <a:ext cx="10993549" cy="1475013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</a:rPr>
              <a:t>Ja a moja škola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96A197-BFA1-4574-94FE-F7684005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701265">
            <a:off x="2772274" y="2268786"/>
            <a:ext cx="5357600" cy="1160214"/>
          </a:xfrm>
        </p:spPr>
        <p:txBody>
          <a:bodyPr/>
          <a:lstStyle/>
          <a:p>
            <a:r>
              <a:rPr lang="sk-SK" dirty="0"/>
              <a:t>Vypracoval: Alex Kögel</a:t>
            </a:r>
          </a:p>
        </p:txBody>
      </p:sp>
      <p:pic>
        <p:nvPicPr>
          <p:cNvPr id="1026" name="Picture 2" descr="Alex Kögel | Futbalnet - všetky góly v jednej sieti">
            <a:extLst>
              <a:ext uri="{FF2B5EF4-FFF2-40B4-BE49-F238E27FC236}">
                <a16:creationId xmlns:a16="http://schemas.microsoft.com/office/drawing/2014/main" id="{7B9AE9F5-9655-4BC4-8337-66FB2F6C5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584">
            <a:off x="1440591" y="3979456"/>
            <a:ext cx="1680178" cy="16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vinky | Základná škola Apoštola Pavla Liptovský Mikuláš">
            <a:extLst>
              <a:ext uri="{FF2B5EF4-FFF2-40B4-BE49-F238E27FC236}">
                <a16:creationId xmlns:a16="http://schemas.microsoft.com/office/drawing/2014/main" id="{7EA8CC9E-21F5-4DBD-9953-083F4537A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3" t="23430" r="29673" b="22419"/>
          <a:stretch/>
        </p:blipFill>
        <p:spPr bwMode="auto">
          <a:xfrm>
            <a:off x="7883779" y="1534574"/>
            <a:ext cx="1709168" cy="509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smiata tvár 4">
            <a:extLst>
              <a:ext uri="{FF2B5EF4-FFF2-40B4-BE49-F238E27FC236}">
                <a16:creationId xmlns:a16="http://schemas.microsoft.com/office/drawing/2014/main" id="{3367BAE0-94AD-4E89-9416-B61AE245139C}"/>
              </a:ext>
            </a:extLst>
          </p:cNvPr>
          <p:cNvSpPr/>
          <p:nvPr/>
        </p:nvSpPr>
        <p:spPr>
          <a:xfrm>
            <a:off x="4600673" y="3146762"/>
            <a:ext cx="437322" cy="45516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esk 5">
            <a:extLst>
              <a:ext uri="{FF2B5EF4-FFF2-40B4-BE49-F238E27FC236}">
                <a16:creationId xmlns:a16="http://schemas.microsoft.com/office/drawing/2014/main" id="{52F7E00F-D3DB-40CF-8967-AEFBC42F386C}"/>
              </a:ext>
            </a:extLst>
          </p:cNvPr>
          <p:cNvSpPr/>
          <p:nvPr/>
        </p:nvSpPr>
        <p:spPr>
          <a:xfrm>
            <a:off x="5101216" y="3106029"/>
            <a:ext cx="349858" cy="45516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79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000">
        <p:dissolve/>
      </p:transition>
    </mc:Choice>
    <mc:Fallback xmlns="">
      <p:transition spd="slow" advTm="3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96602-C229-4CFB-A4D0-31314C58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731" y="656981"/>
            <a:ext cx="3080010" cy="1077229"/>
          </a:xfrm>
        </p:spPr>
        <p:txBody>
          <a:bodyPr/>
          <a:lstStyle/>
          <a:p>
            <a:r>
              <a:rPr lang="sk-SK" dirty="0">
                <a:solidFill>
                  <a:srgbClr val="FFC000"/>
                </a:solidFill>
              </a:rPr>
              <a:t>Svätý Mikuláš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2BFDC9-3003-42AB-AA1B-13FAEE23559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31129">
            <a:off x="2773599" y="2052116"/>
            <a:ext cx="7796540" cy="3997828"/>
          </a:xfrm>
        </p:spPr>
        <p:txBody>
          <a:bodyPr/>
          <a:lstStyle/>
          <a:p>
            <a:r>
              <a:rPr lang="sk-SK" dirty="0"/>
              <a:t>Každý rok ku nám chodí Mikuláš. Dostávame </a:t>
            </a:r>
            <a:r>
              <a:rPr lang="sk-SK" dirty="0" err="1"/>
              <a:t>darčeki</a:t>
            </a:r>
            <a:r>
              <a:rPr lang="sk-SK" dirty="0"/>
              <a:t> a potom je v triede sranda. S Mikulášom sa aj fotíme.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F67D56E-2BFF-4402-BB18-5B7597DA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94" y="1202416"/>
            <a:ext cx="6016779" cy="451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5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000">
        <p15:prstTrans prst="fracture"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14BD8-8FCF-47E8-B827-A6CA2342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67707">
            <a:off x="5788550" y="731520"/>
            <a:ext cx="2324636" cy="1050398"/>
          </a:xfrm>
        </p:spPr>
        <p:txBody>
          <a:bodyPr/>
          <a:lstStyle/>
          <a:p>
            <a:r>
              <a:rPr lang="sk-SK" dirty="0">
                <a:solidFill>
                  <a:srgbClr val="FFC000"/>
                </a:solidFill>
              </a:rPr>
              <a:t>Karneval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6E2A79-9E27-4EE2-9F17-47F50138D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poslednom karnevale som bol </a:t>
            </a:r>
            <a:r>
              <a:rPr lang="sk-SK" dirty="0" err="1"/>
              <a:t>dýdžej</a:t>
            </a:r>
            <a:r>
              <a:rPr lang="sk-SK" dirty="0"/>
              <a:t>. Bol som dobre oblečený. Bolo tam veľa súťaží. Ja som akurát žiadnu </a:t>
            </a:r>
            <a:r>
              <a:rPr lang="sk-SK" dirty="0" err="1"/>
              <a:t>nevihral</a:t>
            </a:r>
            <a:r>
              <a:rPr lang="sk-SK" dirty="0"/>
              <a:t>.</a:t>
            </a:r>
          </a:p>
        </p:txBody>
      </p:sp>
      <p:sp>
        <p:nvSpPr>
          <p:cNvPr id="4" name="Usmiata tvár 3">
            <a:extLst>
              <a:ext uri="{FF2B5EF4-FFF2-40B4-BE49-F238E27FC236}">
                <a16:creationId xmlns:a16="http://schemas.microsoft.com/office/drawing/2014/main" id="{82CF1582-990E-47F0-8FA6-95B9ABC11644}"/>
              </a:ext>
            </a:extLst>
          </p:cNvPr>
          <p:cNvSpPr/>
          <p:nvPr/>
        </p:nvSpPr>
        <p:spPr>
          <a:xfrm>
            <a:off x="4593203" y="331206"/>
            <a:ext cx="1502797" cy="98075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023ED97-1139-4FFD-AD29-503D42C0D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241">
            <a:off x="3517210" y="812318"/>
            <a:ext cx="3852355" cy="57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7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000">
        <p15:prstTrans prst="crush"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64011-57E5-46BE-855B-72ABFD70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024751">
            <a:off x="4840213" y="808056"/>
            <a:ext cx="1831656" cy="1077229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</a:rPr>
              <a:t>Teraz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FA219B-B2E2-4465-87CC-7FDFE7FDD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083" y="2052116"/>
            <a:ext cx="7796540" cy="3997828"/>
          </a:xfrm>
        </p:spPr>
        <p:txBody>
          <a:bodyPr/>
          <a:lstStyle/>
          <a:p>
            <a:r>
              <a:rPr lang="sk-SK" dirty="0"/>
              <a:t>Teraz je pandémia. Najprv sme sa učili dištančne, teraz sa učíme v škole v rúškach. Nie je to moc pohodlné, ale lepšie než nič.</a:t>
            </a:r>
          </a:p>
        </p:txBody>
      </p:sp>
      <p:pic>
        <p:nvPicPr>
          <p:cNvPr id="10242" name="Picture 2" descr="Základná škola Apoštola Pavla Liptovský Mikuláš">
            <a:extLst>
              <a:ext uri="{FF2B5EF4-FFF2-40B4-BE49-F238E27FC236}">
                <a16:creationId xmlns:a16="http://schemas.microsoft.com/office/drawing/2014/main" id="{1DEFD32C-7E9B-4449-A496-90410308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092">
            <a:off x="4142630" y="197758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5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000">
        <p15:prstTrans prst="peelOff"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A9E12-6A81-48AF-B417-AC1D712A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948" y="752397"/>
            <a:ext cx="2857374" cy="1077229"/>
          </a:xfrm>
        </p:spPr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Spolužiaci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C6CBA9-394E-4D70-9E35-07969D17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15" y="2917409"/>
            <a:ext cx="3511834" cy="1248076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Moji terajší spolužiaci sú: Sandra, Miška, Katka, Kika, Ema J., Ema M., </a:t>
            </a:r>
            <a:r>
              <a:rPr lang="sk-SK" dirty="0" err="1"/>
              <a:t>Zoja</a:t>
            </a:r>
            <a:r>
              <a:rPr lang="sk-SK" dirty="0"/>
              <a:t>, Dominika, Eliška, Dávid, Tomáš, Tadeáš, </a:t>
            </a:r>
            <a:r>
              <a:rPr lang="sk-SK" dirty="0" err="1"/>
              <a:t>Paťo</a:t>
            </a:r>
            <a:r>
              <a:rPr lang="sk-SK" dirty="0"/>
              <a:t>, Kubo a </a:t>
            </a:r>
            <a:r>
              <a:rPr lang="sk-SK" dirty="0" err="1"/>
              <a:t>Aďo</a:t>
            </a:r>
            <a:r>
              <a:rPr lang="sk-SK" dirty="0"/>
              <a:t>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080583D-D3A5-42AB-97BF-7844131C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36" y="1996905"/>
            <a:ext cx="4118777" cy="308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0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000">
        <p15:prstTrans prst="airplane"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34B09-38C6-433E-AFBA-409DB585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95893">
            <a:off x="4603805" y="521809"/>
            <a:ext cx="2661356" cy="1077229"/>
          </a:xfrm>
        </p:spPr>
        <p:txBody>
          <a:bodyPr/>
          <a:lstStyle/>
          <a:p>
            <a:r>
              <a:rPr lang="sk-SK" dirty="0">
                <a:solidFill>
                  <a:srgbClr val="7030A0"/>
                </a:solidFill>
              </a:rPr>
              <a:t>Ďakujem za pozornosť </a:t>
            </a:r>
          </a:p>
        </p:txBody>
      </p:sp>
      <p:pic>
        <p:nvPicPr>
          <p:cNvPr id="12290" name="Picture 2" descr="How the emoji could help democratise online science dialogue">
            <a:extLst>
              <a:ext uri="{FF2B5EF4-FFF2-40B4-BE49-F238E27FC236}">
                <a16:creationId xmlns:a16="http://schemas.microsoft.com/office/drawing/2014/main" id="{58C0E9D5-7B8A-419F-9FF8-47AEB7AE52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91" y="355451"/>
            <a:ext cx="8062623" cy="61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7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6000">
        <p15:prstTrans prst="origami"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D3DF2-7B46-43B3-B611-AF570916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40" y="911423"/>
            <a:ext cx="7958331" cy="1077229"/>
          </a:xfrm>
        </p:spPr>
        <p:txBody>
          <a:bodyPr/>
          <a:lstStyle/>
          <a:p>
            <a:r>
              <a:rPr lang="sk-SK" dirty="0"/>
              <a:t> 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7156F5-F094-41AB-9A4C-05948708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673" y="262393"/>
            <a:ext cx="6730860" cy="2813762"/>
          </a:xfrm>
        </p:spPr>
        <p:txBody>
          <a:bodyPr/>
          <a:lstStyle/>
          <a:p>
            <a:r>
              <a:rPr lang="sk-SK" dirty="0"/>
              <a:t>Zdroje : </a:t>
            </a:r>
            <a:r>
              <a:rPr lang="sk-SK" dirty="0" err="1"/>
              <a:t>Edupage</a:t>
            </a:r>
            <a:endParaRPr lang="sk-SK" dirty="0"/>
          </a:p>
          <a:p>
            <a:r>
              <a:rPr lang="sk-SK" dirty="0"/>
              <a:t>              Google</a:t>
            </a:r>
          </a:p>
        </p:txBody>
      </p:sp>
    </p:spTree>
    <p:extLst>
      <p:ext uri="{BB962C8B-B14F-4D97-AF65-F5344CB8AC3E}">
        <p14:creationId xmlns:p14="http://schemas.microsoft.com/office/powerpoint/2010/main" val="12702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000">
        <p:dissolve/>
      </p:transition>
    </mc:Choice>
    <mc:Fallback xmlns="">
      <p:transition spd="slow" advTm="3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1A23B-F4D0-4B6A-BB1F-D90CEDC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704945">
            <a:off x="2544417" y="853439"/>
            <a:ext cx="1338675" cy="1077229"/>
          </a:xfrm>
        </p:spPr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škola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1FB2524-C699-4D67-B454-883674F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507" y="1503476"/>
            <a:ext cx="7796540" cy="3997828"/>
          </a:xfrm>
        </p:spPr>
        <p:txBody>
          <a:bodyPr/>
          <a:lstStyle/>
          <a:p>
            <a:r>
              <a:rPr lang="sk-SK" dirty="0"/>
              <a:t>Keď som nastupoval do školy, tak som vedel, že je to nový začiatok. Nastupoval som ako šesťročný a keď som vošiel do triedy a za 5 minút som si našiel kamoša, myslel som si, že ma už nič neprekvapí.  Ale mýlil som sa.  Prekvapilo ma ešte veľa vecí.  </a:t>
            </a:r>
          </a:p>
          <a:p>
            <a:pPr marL="0" indent="0">
              <a:buNone/>
            </a:pPr>
            <a:r>
              <a:rPr lang="sk-SK" dirty="0"/>
              <a:t>     Ako som rástol, uvedomoval som si, že keď chodíš do školy,    nie je to také jednoduché, ako v škôlke.</a:t>
            </a:r>
          </a:p>
        </p:txBody>
      </p:sp>
      <p:pic>
        <p:nvPicPr>
          <p:cNvPr id="6" name="Picture 2" descr="Základná škola Apoštola Pavla Liptovský Mikuláš">
            <a:extLst>
              <a:ext uri="{FF2B5EF4-FFF2-40B4-BE49-F238E27FC236}">
                <a16:creationId xmlns:a16="http://schemas.microsoft.com/office/drawing/2014/main" id="{06B56FC0-F3D5-4A23-9A50-88EBB61D7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827">
            <a:off x="5061373" y="1044069"/>
            <a:ext cx="2846259" cy="27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ákladná škola Apoštola Pavla Liptovský Mikuláš">
            <a:extLst>
              <a:ext uri="{FF2B5EF4-FFF2-40B4-BE49-F238E27FC236}">
                <a16:creationId xmlns:a16="http://schemas.microsoft.com/office/drawing/2014/main" id="{99867856-35C0-4710-AA41-CE4A8EB7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602">
            <a:off x="7591059" y="4258600"/>
            <a:ext cx="2856556" cy="20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6000">
        <p:checker/>
      </p:transition>
    </mc:Choice>
    <mc:Fallback xmlns="">
      <p:transition spd="slow" advTm="3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F0E77-8753-4F6F-B252-065C8BF1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4488" marR="0" lvl="0" indent="-344488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sk-SK" dirty="0">
                <a:solidFill>
                  <a:srgbClr val="00B0F0"/>
                </a:solidFill>
              </a:rPr>
              <a:t>Naša</a:t>
            </a:r>
            <a:r>
              <a:rPr lang="sk-SK" dirty="0"/>
              <a:t> </a:t>
            </a:r>
            <a:r>
              <a:rPr lang="sk-SK" dirty="0">
                <a:solidFill>
                  <a:srgbClr val="00B0F0"/>
                </a:solidFill>
              </a:rPr>
              <a:t>trieda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056DEE2-65B8-45C4-9EF3-D8CA9882D141}"/>
              </a:ext>
            </a:extLst>
          </p:cNvPr>
          <p:cNvSpPr txBox="1"/>
          <p:nvPr/>
        </p:nvSpPr>
        <p:spPr>
          <a:xfrm>
            <a:off x="2721335" y="2285764"/>
            <a:ext cx="6094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 prvej triede sme sa spolu s pani učiteľkou rozprávali ale aj sme sa poriadne učili, napríklad: písmenká, + a – a mali sme ešte veľa ďalších vecí. </a:t>
            </a:r>
            <a:endParaRPr lang="sk-S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5499C1-49C6-4330-B564-EC7CBA47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156">
            <a:off x="6653254" y="3557996"/>
            <a:ext cx="4069410" cy="27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000">
        <p:blinds dir="vert"/>
      </p:transition>
    </mc:Choice>
    <mc:Fallback xmlns="">
      <p:transition spd="slow" advTm="3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4B565-51C9-4D94-857C-08571D9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40673">
            <a:off x="5020901" y="1311700"/>
            <a:ext cx="1615813" cy="1077229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Súťaže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3774A5-04C5-4B3C-A7A4-76CF99D73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008" y="3769875"/>
            <a:ext cx="3611267" cy="2431143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Snažil som sa veľa zúčastňovať súťaží a snažil som sa aj vyhrávať, akurát som nebol vkuse najmúdrejší a tak vyhrávali aj iní. Bolo veľa súťaží, ako napríklad: </a:t>
            </a:r>
            <a:r>
              <a:rPr lang="sk-SK" dirty="0" err="1"/>
              <a:t>iBobor</a:t>
            </a:r>
            <a:r>
              <a:rPr lang="sk-SK" dirty="0"/>
              <a:t>, </a:t>
            </a:r>
            <a:r>
              <a:rPr lang="sk-SK" dirty="0" err="1"/>
              <a:t>Pytagoriáda</a:t>
            </a:r>
            <a:r>
              <a:rPr lang="sk-SK" dirty="0"/>
              <a:t>, Šaliansky Maťko a veľa ďalších.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0C91268-7326-4A8D-A0DA-72B41B87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92" y="2425148"/>
            <a:ext cx="5560612" cy="39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6000">
        <p14:ripple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93602-C51D-4D92-A426-946D7FF2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302" y="704689"/>
            <a:ext cx="2197416" cy="1077229"/>
          </a:xfrm>
        </p:spPr>
        <p:txBody>
          <a:bodyPr/>
          <a:lstStyle/>
          <a:p>
            <a:r>
              <a:rPr lang="sk-SK" dirty="0">
                <a:solidFill>
                  <a:srgbClr val="92D050"/>
                </a:solidFill>
              </a:rPr>
              <a:t>Lyžiarsky</a:t>
            </a:r>
            <a:r>
              <a:rPr lang="sk-SK" dirty="0"/>
              <a:t> </a:t>
            </a:r>
            <a:r>
              <a:rPr lang="sk-SK" dirty="0">
                <a:solidFill>
                  <a:srgbClr val="92D050"/>
                </a:solidFill>
              </a:rPr>
              <a:t>výcvik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188ACE-C50E-474A-8A72-1AADE80B1F3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207941">
            <a:off x="1962567" y="1582990"/>
            <a:ext cx="7796540" cy="3997828"/>
          </a:xfrm>
        </p:spPr>
        <p:txBody>
          <a:bodyPr/>
          <a:lstStyle/>
          <a:p>
            <a:r>
              <a:rPr lang="sk-SK" dirty="0"/>
              <a:t>Mali sme aj lyžiarsky výcvik. Ja som vedel lyžovať a tak som bol v tíme s lepšími. A keď skončil výcvik, tak som mal veľa dobrých zážitkov.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8CED63-AAA5-464C-84C5-2DAD6434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580">
            <a:off x="6736286" y="1974529"/>
            <a:ext cx="3489962" cy="465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6000">
        <p14:honeycomb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29486-08E2-4B97-A89A-2C24EA3A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08609">
            <a:off x="3546281" y="808056"/>
            <a:ext cx="4081875" cy="1077229"/>
          </a:xfrm>
        </p:spPr>
        <p:txBody>
          <a:bodyPr/>
          <a:lstStyle/>
          <a:p>
            <a:r>
              <a:rPr lang="sk-SK" dirty="0">
                <a:solidFill>
                  <a:srgbClr val="FFFF00"/>
                </a:solidFill>
              </a:rPr>
              <a:t>Divadlá a exkurzie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2E1BE6-9B91-4D1F-A06F-88B1AA4BA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Chodili sme na rôzne divadlá a exkurzie. Boli sme aj na bábkovom divadle, už si nepamätám o čom bolo, lebo bolo dávno. Bola tam sranda. Boli sme aj na rôznych iných.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ECC5915-B04F-4D9D-A5A9-0E58260B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62" y="2228056"/>
            <a:ext cx="4346164" cy="32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8404FB5-5912-45A3-BC14-3ED3B7B0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18" y="1835752"/>
            <a:ext cx="5618922" cy="42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000">
        <p14:vortex dir="r"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EC2E1-7FED-4CE5-9CD0-91BFD333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8" y="808056"/>
            <a:ext cx="3183377" cy="1077229"/>
          </a:xfrm>
        </p:spPr>
        <p:txBody>
          <a:bodyPr/>
          <a:lstStyle/>
          <a:p>
            <a:r>
              <a:rPr lang="sk-SK" dirty="0">
                <a:solidFill>
                  <a:srgbClr val="7030A0"/>
                </a:solidFill>
              </a:rPr>
              <a:t>Sväté</a:t>
            </a:r>
            <a:r>
              <a:rPr lang="sk-SK" dirty="0"/>
              <a:t> </a:t>
            </a:r>
            <a:r>
              <a:rPr lang="sk-SK" dirty="0">
                <a:solidFill>
                  <a:srgbClr val="7030A0"/>
                </a:solidFill>
              </a:rPr>
              <a:t>omše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025722-8D53-47FF-B873-0348815E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392" y="3301344"/>
            <a:ext cx="4718602" cy="2008745"/>
          </a:xfrm>
        </p:spPr>
        <p:txBody>
          <a:bodyPr/>
          <a:lstStyle/>
          <a:p>
            <a:r>
              <a:rPr lang="sk-SK" dirty="0"/>
              <a:t>V škole bývajú sväté omše. Chodil som miništrovať a snažil som sa učiť od starších. Keď som ráno nestíhal tak som ostal v lavici.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D349F3-0A8B-4C0D-922A-FB60300CD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872">
            <a:off x="2749855" y="1773591"/>
            <a:ext cx="6363362" cy="42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6000">
        <p14:shred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8AD1C-C4A4-4074-9D3E-613361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563" y="545663"/>
            <a:ext cx="1958876" cy="1077229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Obedy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CE17C2-B884-406D-8A43-86244A100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670" y="2102948"/>
            <a:ext cx="7796540" cy="3997828"/>
          </a:xfrm>
        </p:spPr>
        <p:txBody>
          <a:bodyPr/>
          <a:lstStyle/>
          <a:p>
            <a:r>
              <a:rPr lang="sk-SK" dirty="0"/>
              <a:t>V škole máme super obedy. Ja som väčšinou zjedol, lebo mi chutilo. Ak mi nechutilo, tak som odniesol.</a:t>
            </a:r>
          </a:p>
        </p:txBody>
      </p:sp>
      <p:sp>
        <p:nvSpPr>
          <p:cNvPr id="4" name="Usmiata tvár 3">
            <a:extLst>
              <a:ext uri="{FF2B5EF4-FFF2-40B4-BE49-F238E27FC236}">
                <a16:creationId xmlns:a16="http://schemas.microsoft.com/office/drawing/2014/main" id="{7F9F97F3-5F16-4172-8DED-3B28501A3AD4}"/>
              </a:ext>
            </a:extLst>
          </p:cNvPr>
          <p:cNvSpPr/>
          <p:nvPr/>
        </p:nvSpPr>
        <p:spPr>
          <a:xfrm flipH="1">
            <a:off x="5623001" y="1025719"/>
            <a:ext cx="469129" cy="37851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6" name="Picture 2" descr="Jedálny lístok | Základná škola Apoštola Pavla Liptovský Mikuláš">
            <a:extLst>
              <a:ext uri="{FF2B5EF4-FFF2-40B4-BE49-F238E27FC236}">
                <a16:creationId xmlns:a16="http://schemas.microsoft.com/office/drawing/2014/main" id="{07339EC9-D18F-4067-9993-2E26B943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25" y="2934031"/>
            <a:ext cx="2977666" cy="29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0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000">
        <p15:prstTrans prst="fallOver"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C7756-4FE5-4176-B871-BED59C33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59080">
            <a:off x="5494352" y="609274"/>
            <a:ext cx="2086097" cy="1077229"/>
          </a:xfrm>
        </p:spPr>
        <p:txBody>
          <a:bodyPr/>
          <a:lstStyle/>
          <a:p>
            <a:r>
              <a:rPr lang="sk-SK" dirty="0">
                <a:solidFill>
                  <a:srgbClr val="92D050"/>
                </a:solidFill>
              </a:rPr>
              <a:t>Škola v prírode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0490F6-542C-4753-9B5C-F7C629115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567" y="2358328"/>
            <a:ext cx="2906188" cy="1643165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Mali sme školu v prírode. Bolo tam veľmi super. Bola tam aj súťaž. Na nej bola sranda.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D6A3772-1D49-46F8-A598-B4E2533DF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14" y="3800723"/>
            <a:ext cx="3758316" cy="28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7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6000">
        <p15:prstTrans prst="curtains"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2825</TotalTime>
  <Words>439</Words>
  <Application>Microsoft Office PowerPoint</Application>
  <PresentationFormat>Širokouhlá</PresentationFormat>
  <Paragraphs>31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MS Shell Dlg 2</vt:lpstr>
      <vt:lpstr>Wingdings</vt:lpstr>
      <vt:lpstr>Wingdings 3</vt:lpstr>
      <vt:lpstr>Madison</vt:lpstr>
      <vt:lpstr>Ja a moja škola</vt:lpstr>
      <vt:lpstr>škola</vt:lpstr>
      <vt:lpstr> Naša trieda</vt:lpstr>
      <vt:lpstr>Súťaže </vt:lpstr>
      <vt:lpstr>Lyžiarsky výcvik</vt:lpstr>
      <vt:lpstr>Divadlá a exkurzie</vt:lpstr>
      <vt:lpstr>Sväté omše</vt:lpstr>
      <vt:lpstr>Obedy</vt:lpstr>
      <vt:lpstr>Škola v prírode</vt:lpstr>
      <vt:lpstr>Svätý Mikuláš</vt:lpstr>
      <vt:lpstr>Karneval</vt:lpstr>
      <vt:lpstr>Teraz</vt:lpstr>
      <vt:lpstr>Spolužiaci</vt:lpstr>
      <vt:lpstr>Ďakujem za pozornosť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Karolína Kögelová</dc:creator>
  <cp:lastModifiedBy>Správca</cp:lastModifiedBy>
  <cp:revision>59</cp:revision>
  <dcterms:created xsi:type="dcterms:W3CDTF">2021-03-11T14:54:31Z</dcterms:created>
  <dcterms:modified xsi:type="dcterms:W3CDTF">2021-03-31T07:27:24Z</dcterms:modified>
</cp:coreProperties>
</file>