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73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Obraz 33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Obraz 34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70" name="Obraz 69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71" name="Obraz 70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06" name="Obraz 105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07" name="Obraz 106"/>
          <p:cNvPicPr/>
          <p:nvPr/>
        </p:nvPicPr>
        <p:blipFill>
          <a:blip r:embed="rId2"/>
          <a:stretch/>
        </p:blipFill>
        <p:spPr>
          <a:xfrm>
            <a:off x="207900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pl-PL" sz="4400">
                <a:latin typeface="Arial"/>
              </a:rPr>
              <a:t>Kliknij, aby edytować format tekstu tytułu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l-PL" sz="3200">
                <a:latin typeface="Arial"/>
              </a:rPr>
              <a:t>Kliknij, aby edytować format tekstu konspektu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l-PL" sz="2800">
                <a:latin typeface="Arial"/>
              </a:rPr>
              <a:t>Drugi poziom konspektu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l-PL" sz="2400">
                <a:latin typeface="Arial"/>
              </a:rPr>
              <a:t>Trzeci poziom konspektu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l-PL" sz="2000">
                <a:latin typeface="Arial"/>
              </a:rPr>
              <a:t>Czwarty poziom konspektu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Piąty poziom konspektu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Szósty poziom konspektu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l-PL" sz="2000">
                <a:latin typeface="Arial"/>
              </a:rPr>
              <a:t>Siódmy poziom konspektu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644588" y="227086"/>
            <a:ext cx="7771320" cy="86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l-PL" sz="4400" strike="noStrike" dirty="0">
                <a:solidFill>
                  <a:srgbClr val="000000"/>
                </a:solidFill>
                <a:latin typeface="Calibri"/>
                <a:ea typeface="DejaVu Sans"/>
              </a:rPr>
              <a:t>I was </a:t>
            </a:r>
            <a:r>
              <a:rPr lang="pl-PL" sz="44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born</a:t>
            </a:r>
            <a:r>
              <a:rPr lang="pl-PL" sz="4400" strike="noStrike" dirty="0">
                <a:solidFill>
                  <a:srgbClr val="000000"/>
                </a:solidFill>
                <a:latin typeface="Calibri"/>
                <a:ea typeface="DejaVu Sans"/>
              </a:rPr>
              <a:t> in Grudziądz.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109" name="CustomShape 2"/>
          <p:cNvSpPr/>
          <p:nvPr/>
        </p:nvSpPr>
        <p:spPr>
          <a:xfrm>
            <a:off x="323640" y="5498280"/>
            <a:ext cx="8243280" cy="17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Grudziądz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is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city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located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in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northern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part of Poland on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left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coast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of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river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Vistula. Grudziądz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is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city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with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population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of 100 000 of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people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. My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city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is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still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developing. We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have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got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a lot of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interesting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places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to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visit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. On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left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coast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of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river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Vistula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there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are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amazing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old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granaries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10" name="Picture 2"/>
          <p:cNvPicPr/>
          <p:nvPr/>
        </p:nvPicPr>
        <p:blipFill>
          <a:blip r:embed="rId2"/>
          <a:stretch/>
        </p:blipFill>
        <p:spPr>
          <a:xfrm>
            <a:off x="323640" y="836640"/>
            <a:ext cx="8243280" cy="4637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457200" y="202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Former Jesuit College built in the 17th-18th centuries in Baroque style, now the seat of the local government.</a:t>
            </a:r>
            <a:endParaRPr/>
          </a:p>
        </p:txBody>
      </p:sp>
      <p:pic>
        <p:nvPicPr>
          <p:cNvPr id="131" name="Obraz 130"/>
          <p:cNvPicPr/>
          <p:nvPr/>
        </p:nvPicPr>
        <p:blipFill>
          <a:blip r:embed="rId2"/>
          <a:stretch/>
        </p:blipFill>
        <p:spPr>
          <a:xfrm>
            <a:off x="1152000" y="1224000"/>
            <a:ext cx="6911280" cy="5471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Church Nicholas, now Fara, originally stood a wooden church, and the construction of the present church began in 1286 and lasted many years.</a:t>
            </a:r>
            <a:endParaRPr/>
          </a:p>
        </p:txBody>
      </p:sp>
      <p:pic>
        <p:nvPicPr>
          <p:cNvPr id="133" name="Obraz 132"/>
          <p:cNvPicPr/>
          <p:nvPr/>
        </p:nvPicPr>
        <p:blipFill>
          <a:blip r:embed="rId2"/>
          <a:stretch/>
        </p:blipFill>
        <p:spPr>
          <a:xfrm>
            <a:off x="768240" y="1512000"/>
            <a:ext cx="7619040" cy="50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The old town by night.</a:t>
            </a:r>
            <a:endParaRPr/>
          </a:p>
        </p:txBody>
      </p:sp>
      <p:pic>
        <p:nvPicPr>
          <p:cNvPr id="135" name="Obraz 134"/>
          <p:cNvPicPr/>
          <p:nvPr/>
        </p:nvPicPr>
        <p:blipFill>
          <a:blip r:embed="rId2"/>
          <a:stretch/>
        </p:blipFill>
        <p:spPr>
          <a:xfrm>
            <a:off x="720000" y="1547640"/>
            <a:ext cx="7619040" cy="507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1994760" y="518400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The old town as a place of events and meetings.</a:t>
            </a:r>
            <a:endParaRPr/>
          </a:p>
        </p:txBody>
      </p:sp>
      <p:pic>
        <p:nvPicPr>
          <p:cNvPr id="137" name="Obraz 136"/>
          <p:cNvPicPr/>
          <p:nvPr/>
        </p:nvPicPr>
        <p:blipFill>
          <a:blip r:embed="rId2"/>
          <a:stretch/>
        </p:blipFill>
        <p:spPr>
          <a:xfrm>
            <a:off x="444240" y="288000"/>
            <a:ext cx="8195040" cy="460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Monastery was built in 1730, in baroque style. The facade of the palace is adorned with shell niches, where there are sculptures of eight holy monks and Benedictine nuns.</a:t>
            </a:r>
            <a:endParaRPr/>
          </a:p>
          <a:p>
            <a:endParaRPr/>
          </a:p>
        </p:txBody>
      </p:sp>
      <p:pic>
        <p:nvPicPr>
          <p:cNvPr id="139" name="Obraz 138"/>
          <p:cNvPicPr/>
          <p:nvPr/>
        </p:nvPicPr>
        <p:blipFill>
          <a:blip r:embed="rId2"/>
          <a:stretch/>
        </p:blipFill>
        <p:spPr>
          <a:xfrm>
            <a:off x="288000" y="1656000"/>
            <a:ext cx="8639280" cy="48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576000" y="202680"/>
            <a:ext cx="813528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The monumental building was raised at the end of 19th century. Nowadays, it is a seat of the main post.</a:t>
            </a:r>
            <a:endParaRPr/>
          </a:p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It was built in the gothic style.</a:t>
            </a:r>
            <a:endParaRPr/>
          </a:p>
        </p:txBody>
      </p:sp>
      <p:pic>
        <p:nvPicPr>
          <p:cNvPr id="141" name="Obraz 140"/>
          <p:cNvPicPr/>
          <p:nvPr/>
        </p:nvPicPr>
        <p:blipFill>
          <a:blip r:embed="rId2"/>
          <a:stretch/>
        </p:blipFill>
        <p:spPr>
          <a:xfrm>
            <a:off x="1316520" y="1656000"/>
            <a:ext cx="6350760" cy="496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Trams were started in 1896, initially as equine and then electric.</a:t>
            </a:r>
            <a:endParaRPr/>
          </a:p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Grudziądz is the smallest city in Poland with trams.</a:t>
            </a:r>
            <a:endParaRPr/>
          </a:p>
          <a:p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This is a very good and fast mean of communication.</a:t>
            </a:r>
            <a:endParaRPr/>
          </a:p>
        </p:txBody>
      </p:sp>
      <p:pic>
        <p:nvPicPr>
          <p:cNvPr id="143" name="Obraz 142"/>
          <p:cNvPicPr/>
          <p:nvPr/>
        </p:nvPicPr>
        <p:blipFill>
          <a:blip r:embed="rId2"/>
          <a:stretch/>
        </p:blipFill>
        <p:spPr>
          <a:xfrm>
            <a:off x="1361160" y="1584000"/>
            <a:ext cx="6414120" cy="500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864000" y="8136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z="2400" strike="noStrike">
                <a:solidFill>
                  <a:srgbClr val="000000"/>
                </a:solidFill>
                <a:latin typeface="Calibri"/>
                <a:ea typeface="DejaVu Sans"/>
              </a:rPr>
              <a:t> In my opinion, Grudziądz is a really beautiful place to visit.</a:t>
            </a:r>
            <a:endParaRPr/>
          </a:p>
        </p:txBody>
      </p:sp>
      <p:pic>
        <p:nvPicPr>
          <p:cNvPr id="145" name="Obraz 144"/>
          <p:cNvPicPr/>
          <p:nvPr/>
        </p:nvPicPr>
        <p:blipFill>
          <a:blip r:embed="rId2"/>
          <a:stretch/>
        </p:blipFill>
        <p:spPr>
          <a:xfrm>
            <a:off x="252000" y="1152000"/>
            <a:ext cx="8711280" cy="5412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82760" y="936000"/>
            <a:ext cx="8228520" cy="167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/>
            <a:r>
              <a:rPr lang="pl-PL" sz="54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Thank</a:t>
            </a:r>
            <a:r>
              <a:rPr lang="pl-PL" sz="54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54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you</a:t>
            </a:r>
            <a:r>
              <a:rPr lang="pl-PL" sz="5400" strike="noStrike" dirty="0">
                <a:solidFill>
                  <a:srgbClr val="000000"/>
                </a:solidFill>
                <a:latin typeface="Calibri"/>
                <a:ea typeface="DejaVu Sans"/>
              </a:rPr>
              <a:t> for </a:t>
            </a:r>
            <a:r>
              <a:rPr lang="pl-PL" sz="54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attention</a:t>
            </a:r>
            <a:r>
              <a:rPr lang="pl-PL" sz="5400" strike="noStrike" dirty="0">
                <a:solidFill>
                  <a:srgbClr val="000000"/>
                </a:solidFill>
                <a:latin typeface="Calibri"/>
                <a:ea typeface="DejaVu Sans"/>
              </a:rPr>
              <a:t>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pl-PL" sz="5400" strike="noStrike" dirty="0">
                <a:solidFill>
                  <a:srgbClr val="000000"/>
                </a:solidFill>
                <a:latin typeface="Calibri"/>
                <a:ea typeface="DejaVu Sans"/>
              </a:rPr>
              <a:t>Victoria Kubala</a:t>
            </a:r>
            <a:endParaRPr dirty="0"/>
          </a:p>
        </p:txBody>
      </p:sp>
      <p:pic>
        <p:nvPicPr>
          <p:cNvPr id="147" name="Obraz 146"/>
          <p:cNvPicPr/>
          <p:nvPr/>
        </p:nvPicPr>
        <p:blipFill>
          <a:blip r:embed="rId2"/>
          <a:stretch/>
        </p:blipFill>
        <p:spPr>
          <a:xfrm>
            <a:off x="3024000" y="3682800"/>
            <a:ext cx="3311280" cy="2580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3AF284-F10C-49F3-A629-D0E710D6F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614167"/>
          </a:xfrm>
        </p:spPr>
        <p:txBody>
          <a:bodyPr/>
          <a:lstStyle/>
          <a:p>
            <a:pPr algn="ctr"/>
            <a:r>
              <a:rPr lang="pl-PL" b="1" dirty="0"/>
              <a:t>My </a:t>
            </a:r>
            <a:r>
              <a:rPr lang="pl-PL" b="1" dirty="0" err="1"/>
              <a:t>school</a:t>
            </a:r>
            <a:endParaRPr lang="pl-PL" b="1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92D6A2-C8A9-4686-AF01-1AEF5D7AA4DA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457380" y="1266438"/>
            <a:ext cx="8229240" cy="95224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 am</a:t>
            </a:r>
            <a:r>
              <a:rPr lang="pl-PL" dirty="0"/>
              <a:t> </a:t>
            </a:r>
            <a:r>
              <a:rPr lang="en-US" dirty="0"/>
              <a:t>a student at the </a:t>
            </a:r>
            <a:r>
              <a:rPr lang="pl-PL" dirty="0" err="1"/>
              <a:t>Elementary</a:t>
            </a:r>
            <a:r>
              <a:rPr lang="pl-PL" dirty="0"/>
              <a:t> </a:t>
            </a:r>
            <a:r>
              <a:rPr lang="en-US" dirty="0"/>
              <a:t>School </a:t>
            </a:r>
            <a:r>
              <a:rPr lang="pl-PL" dirty="0"/>
              <a:t>no. 5</a:t>
            </a:r>
          </a:p>
          <a:p>
            <a:pPr marL="0" indent="0" algn="ctr">
              <a:buNone/>
            </a:pPr>
            <a:r>
              <a:rPr lang="pl-PL" dirty="0"/>
              <a:t> im. płk. Stanisława Sitka</a:t>
            </a:r>
            <a:endParaRPr lang="en-US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zewnętrzne, budynek, droga, zegar&#10;&#10;Opis wygenerowany automatycznie">
            <a:extLst>
              <a:ext uri="{FF2B5EF4-FFF2-40B4-BE49-F238E27FC236}">
                <a16:creationId xmlns:a16="http://schemas.microsoft.com/office/drawing/2014/main" id="{56F76ADD-6898-4351-8448-DC78C1436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11" y="2127327"/>
            <a:ext cx="5215559" cy="39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564840" y="-245520"/>
            <a:ext cx="800316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pl-PL" sz="4000" b="1" strike="noStrike" dirty="0">
                <a:solidFill>
                  <a:srgbClr val="000000"/>
                </a:solidFill>
                <a:latin typeface="Calibri"/>
                <a:ea typeface="DejaVu Sans"/>
              </a:rPr>
              <a:t>My </a:t>
            </a:r>
            <a:r>
              <a:rPr lang="pl-PL" sz="4000" b="1" strike="noStrike" dirty="0" err="1">
                <a:solidFill>
                  <a:srgbClr val="000000"/>
                </a:solidFill>
                <a:latin typeface="Calibri"/>
                <a:ea typeface="DejaVu Sans"/>
              </a:rPr>
              <a:t>favourite</a:t>
            </a:r>
            <a:r>
              <a:rPr lang="pl-PL" sz="4000" b="1" strike="noStrike" dirty="0">
                <a:solidFill>
                  <a:srgbClr val="000000"/>
                </a:solidFill>
                <a:latin typeface="Calibri"/>
                <a:ea typeface="DejaVu Sans"/>
              </a:rPr>
              <a:t> place</a:t>
            </a:r>
            <a:endParaRPr dirty="0"/>
          </a:p>
        </p:txBody>
      </p:sp>
      <p:sp>
        <p:nvSpPr>
          <p:cNvPr id="112" name="CustomShape 2"/>
          <p:cNvSpPr/>
          <p:nvPr/>
        </p:nvSpPr>
        <p:spPr>
          <a:xfrm>
            <a:off x="576000" y="5601811"/>
            <a:ext cx="8003160" cy="23534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My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favourite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place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is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coast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nearby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river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Vistula. It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has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got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beautiful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landscape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with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excellent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view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on the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river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dirty="0"/>
          </a:p>
          <a:p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I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often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go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there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for a walk with my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parents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or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 with my </a:t>
            </a:r>
            <a:r>
              <a:rPr lang="pl-PL" sz="20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friends</a:t>
            </a:r>
            <a:r>
              <a:rPr lang="pl-PL" sz="2000" strike="noStrike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dirty="0"/>
          </a:p>
          <a:p>
            <a:endParaRPr dirty="0"/>
          </a:p>
        </p:txBody>
      </p:sp>
      <p:pic>
        <p:nvPicPr>
          <p:cNvPr id="113" name="Obraz 112"/>
          <p:cNvPicPr/>
          <p:nvPr/>
        </p:nvPicPr>
        <p:blipFill>
          <a:blip r:embed="rId2"/>
          <a:stretch/>
        </p:blipFill>
        <p:spPr>
          <a:xfrm>
            <a:off x="576000" y="898200"/>
            <a:ext cx="8003160" cy="4501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467640" y="21600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l-PL" sz="2000" strike="noStrike">
                <a:solidFill>
                  <a:srgbClr val="000000"/>
                </a:solidFill>
                <a:latin typeface="Calibri"/>
                <a:ea typeface="DejaVu Sans"/>
              </a:rPr>
              <a:t>The very impressive monument is the old Water Gate from the XIVth century. 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15" name="Symbol zastępczy zawartości 3"/>
          <p:cNvPicPr/>
          <p:nvPr/>
        </p:nvPicPr>
        <p:blipFill>
          <a:blip r:embed="rId2"/>
          <a:stretch/>
        </p:blipFill>
        <p:spPr>
          <a:xfrm>
            <a:off x="720000" y="1189440"/>
            <a:ext cx="7508520" cy="5217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95640" y="548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pl-PL" sz="4400" strike="noStrike" dirty="0" err="1">
                <a:solidFill>
                  <a:srgbClr val="000000"/>
                </a:solidFill>
                <a:latin typeface="Calibri"/>
                <a:ea typeface="DejaVu Sans"/>
              </a:rPr>
              <a:t>Fortress</a:t>
            </a:r>
            <a:r>
              <a:rPr lang="pl-PL" sz="4400" strike="noStrike" dirty="0">
                <a:solidFill>
                  <a:srgbClr val="000000"/>
                </a:solidFill>
                <a:latin typeface="Calibri"/>
                <a:ea typeface="DejaVu Sans"/>
              </a:rPr>
              <a:t> “Rawelin”</a:t>
            </a:r>
            <a:endParaRPr dirty="0"/>
          </a:p>
          <a:p>
            <a:pPr algn="ctr">
              <a:lnSpc>
                <a:spcPct val="100000"/>
              </a:lnSpc>
            </a:pPr>
            <a:endParaRPr dirty="0"/>
          </a:p>
        </p:txBody>
      </p:sp>
      <p:pic>
        <p:nvPicPr>
          <p:cNvPr id="117" name="Symbol zastępczy zawartości 3"/>
          <p:cNvPicPr/>
          <p:nvPr/>
        </p:nvPicPr>
        <p:blipFill>
          <a:blip r:embed="rId2"/>
          <a:stretch/>
        </p:blipFill>
        <p:spPr>
          <a:xfrm>
            <a:off x="1475640" y="1268640"/>
            <a:ext cx="6190200" cy="414216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467640" y="5712120"/>
            <a:ext cx="7991640" cy="912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It is the fortress raised in the 18</a:t>
            </a:r>
            <a:r>
              <a:rPr lang="pl-PL" strike="noStrike" baseline="30000">
                <a:solidFill>
                  <a:srgbClr val="000000"/>
                </a:solidFill>
                <a:latin typeface="Calibri"/>
                <a:ea typeface="DejaVu Sans"/>
              </a:rPr>
              <a:t>th</a:t>
            </a: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 century by the king Frideric 2</a:t>
            </a:r>
            <a:r>
              <a:rPr lang="pl-PL" strike="noStrike" baseline="30000">
                <a:solidFill>
                  <a:srgbClr val="000000"/>
                </a:solidFill>
                <a:latin typeface="Calibri"/>
                <a:ea typeface="DejaVu Sans"/>
              </a:rPr>
              <a:t>nd</a:t>
            </a: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 the Great.</a:t>
            </a:r>
            <a:endParaRPr/>
          </a:p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It was used for defending the town.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ustomShape 1"/>
          <p:cNvSpPr/>
          <p:nvPr/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Obraz 119"/>
          <p:cNvPicPr/>
          <p:nvPr/>
        </p:nvPicPr>
        <p:blipFill>
          <a:blip r:embed="rId2"/>
          <a:stretch/>
        </p:blipFill>
        <p:spPr>
          <a:xfrm>
            <a:off x="716760" y="1332000"/>
            <a:ext cx="7598880" cy="5327640"/>
          </a:xfrm>
          <a:prstGeom prst="rect">
            <a:avLst/>
          </a:prstGeom>
          <a:ln>
            <a:noFill/>
          </a:ln>
        </p:spPr>
      </p:pic>
      <p:sp>
        <p:nvSpPr>
          <p:cNvPr id="121" name="CustomShape 2"/>
          <p:cNvSpPr/>
          <p:nvPr/>
        </p:nvSpPr>
        <p:spPr>
          <a:xfrm>
            <a:off x="2376000" y="710280"/>
            <a:ext cx="426312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The most of area is not available for visitors.</a:t>
            </a:r>
            <a:endParaRPr/>
          </a:p>
        </p:txBody>
      </p:sp>
      <p:sp>
        <p:nvSpPr>
          <p:cNvPr id="122" name="CustomShape 3"/>
          <p:cNvSpPr/>
          <p:nvPr/>
        </p:nvSpPr>
        <p:spPr>
          <a:xfrm>
            <a:off x="3600000" y="350280"/>
            <a:ext cx="4263120" cy="36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pl-PL" strike="noStrike">
                <a:solidFill>
                  <a:srgbClr val="000000"/>
                </a:solidFill>
                <a:latin typeface="Calibri"/>
                <a:ea typeface="DejaVu Sans"/>
              </a:rPr>
              <a:t>Part of the forts.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82760" y="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endParaRPr/>
          </a:p>
          <a:p>
            <a:endParaRPr/>
          </a:p>
          <a:p>
            <a:pPr algn="ctr">
              <a:lnSpc>
                <a:spcPct val="100000"/>
              </a:lnSpc>
            </a:pPr>
            <a:r>
              <a:rPr lang="pl-PL" sz="2000" strike="noStrike">
                <a:solidFill>
                  <a:srgbClr val="000000"/>
                </a:solidFill>
                <a:latin typeface="Calibri"/>
                <a:ea typeface="DejaVu Sans"/>
              </a:rPr>
              <a:t>On the coast of the river Vistula we have got a very nice view from Marina – renovated historical harbor.</a:t>
            </a:r>
            <a:endParaRPr/>
          </a:p>
        </p:txBody>
      </p:sp>
      <p:pic>
        <p:nvPicPr>
          <p:cNvPr id="124" name="Obraz 123"/>
          <p:cNvPicPr/>
          <p:nvPr/>
        </p:nvPicPr>
        <p:blipFill>
          <a:blip r:embed="rId2"/>
          <a:stretch/>
        </p:blipFill>
        <p:spPr>
          <a:xfrm>
            <a:off x="1247400" y="1457640"/>
            <a:ext cx="6815880" cy="516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CustomShape 1"/>
          <p:cNvSpPr/>
          <p:nvPr/>
        </p:nvSpPr>
        <p:spPr>
          <a:xfrm>
            <a:off x="385200" y="620640"/>
            <a:ext cx="8228520" cy="1141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r>
              <a:rPr lang="pl-PL" sz="3200" strike="noStrike">
                <a:solidFill>
                  <a:srgbClr val="000000"/>
                </a:solidFill>
                <a:latin typeface="Calibri"/>
                <a:ea typeface="DejaVu Sans"/>
              </a:rPr>
              <a:t>For the older citizens and children we have got many parks and playgrounds.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pic>
        <p:nvPicPr>
          <p:cNvPr id="126" name="Picture 2"/>
          <p:cNvPicPr/>
          <p:nvPr/>
        </p:nvPicPr>
        <p:blipFill>
          <a:blip r:embed="rId2"/>
          <a:stretch/>
        </p:blipFill>
        <p:spPr>
          <a:xfrm>
            <a:off x="4284000" y="2493000"/>
            <a:ext cx="4685040" cy="2636280"/>
          </a:xfrm>
          <a:prstGeom prst="rect">
            <a:avLst/>
          </a:prstGeom>
          <a:ln>
            <a:noFill/>
          </a:ln>
        </p:spPr>
      </p:pic>
      <p:pic>
        <p:nvPicPr>
          <p:cNvPr id="127" name="Symbol zastępczy zawartości 5"/>
          <p:cNvPicPr/>
          <p:nvPr/>
        </p:nvPicPr>
        <p:blipFill>
          <a:blip r:embed="rId3"/>
          <a:stretch/>
        </p:blipFill>
        <p:spPr>
          <a:xfrm>
            <a:off x="251640" y="2227320"/>
            <a:ext cx="4031280" cy="3023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349200" y="68400"/>
            <a:ext cx="8542080" cy="151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pl-PL" sz="2000" strike="noStrike">
                <a:solidFill>
                  <a:srgbClr val="000000"/>
                </a:solidFill>
                <a:latin typeface="Calibri"/>
                <a:ea typeface="DejaVu Sans"/>
              </a:rPr>
              <a:t>The Benedictine monastery was built in the middle of the 18th century, in Baroque style. Currently, there is the Museum of exhibits related to the history of the city. </a:t>
            </a:r>
            <a:endParaRPr/>
          </a:p>
        </p:txBody>
      </p:sp>
      <p:pic>
        <p:nvPicPr>
          <p:cNvPr id="129" name="Obraz 128"/>
          <p:cNvPicPr/>
          <p:nvPr/>
        </p:nvPicPr>
        <p:blipFill>
          <a:blip r:embed="rId2"/>
          <a:stretch/>
        </p:blipFill>
        <p:spPr>
          <a:xfrm>
            <a:off x="1152000" y="1620000"/>
            <a:ext cx="6670800" cy="489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17597</TotalTime>
  <Words>389</Words>
  <Application>Microsoft Office PowerPoint</Application>
  <PresentationFormat>Pokaz na ekranie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18</vt:i4>
      </vt:variant>
    </vt:vector>
  </HeadingPairs>
  <TitlesOfParts>
    <vt:vector size="24" baseType="lpstr">
      <vt:lpstr>Arial</vt:lpstr>
      <vt:lpstr>Calibri</vt:lpstr>
      <vt:lpstr>StarSymbol</vt:lpstr>
      <vt:lpstr>Office Theme</vt:lpstr>
      <vt:lpstr>Office Theme</vt:lpstr>
      <vt:lpstr>Office Theme</vt:lpstr>
      <vt:lpstr>Prezentacja programu PowerPoint</vt:lpstr>
      <vt:lpstr>My school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Rycho444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was born in Grudziądz. </dc:title>
  <dc:creator>Rycho Rych</dc:creator>
  <cp:lastModifiedBy>Michal</cp:lastModifiedBy>
  <cp:revision>16</cp:revision>
  <dcterms:created xsi:type="dcterms:W3CDTF">2017-08-03T07:41:42Z</dcterms:created>
  <dcterms:modified xsi:type="dcterms:W3CDTF">2019-10-16T06:36:27Z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Rycho444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Pokaz na ekranie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7</vt:i4>
  </property>
</Properties>
</file>