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17FCBB-DF13-4827-9554-47E8F7C7A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My </a:t>
            </a:r>
            <a:r>
              <a:rPr lang="pl-PL" dirty="0" err="1"/>
              <a:t>school</a:t>
            </a:r>
            <a:br>
              <a:rPr lang="pl-PL" dirty="0"/>
            </a:br>
            <a:r>
              <a:rPr lang="pl-PL" dirty="0"/>
              <a:t>my </a:t>
            </a:r>
            <a:r>
              <a:rPr lang="pl-PL" dirty="0" err="1"/>
              <a:t>town</a:t>
            </a:r>
            <a:br>
              <a:rPr lang="pl-PL" dirty="0"/>
            </a:br>
            <a:r>
              <a:rPr lang="pl-PL" dirty="0"/>
              <a:t>my country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E751608-8D52-47CF-B87D-F4DBDDEA66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876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żywność&#10;&#10;Opis wygenerowany automatycznie">
            <a:extLst>
              <a:ext uri="{FF2B5EF4-FFF2-40B4-BE49-F238E27FC236}">
                <a16:creationId xmlns:a16="http://schemas.microsoft.com/office/drawing/2014/main" id="{CD2CFBED-0661-4D1F-AF81-2D02490DD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859" y="0"/>
            <a:ext cx="10260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4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tablica suchościerna, wewnątrz, znak&#10;&#10;Opis wygenerowany automatycznie">
            <a:extLst>
              <a:ext uri="{FF2B5EF4-FFF2-40B4-BE49-F238E27FC236}">
                <a16:creationId xmlns:a16="http://schemas.microsoft.com/office/drawing/2014/main" id="{3DF316A2-AADC-400F-8577-917DF5F09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946" y="0"/>
            <a:ext cx="90221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7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A0F59D7C-E256-461A-90F4-2F8FF5DDF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570" y="0"/>
            <a:ext cx="95428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75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C406AEC9-247C-4882-ABC4-034E2FA7C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1" y="0"/>
            <a:ext cx="10059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5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456ACDB0-0A00-4979-A773-E25029F1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216" y="0"/>
            <a:ext cx="977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14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tekst, znak&#10;&#10;Opis wygenerowany automatycznie">
            <a:extLst>
              <a:ext uri="{FF2B5EF4-FFF2-40B4-BE49-F238E27FC236}">
                <a16:creationId xmlns:a16="http://schemas.microsoft.com/office/drawing/2014/main" id="{E600E8A9-2F4E-4B9D-9DAB-24EB7CE829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93" y="0"/>
            <a:ext cx="101930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7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stół, mężczyzna, zegar, osoby&#10;&#10;Opis wygenerowany automatycznie">
            <a:extLst>
              <a:ext uri="{FF2B5EF4-FFF2-40B4-BE49-F238E27FC236}">
                <a16:creationId xmlns:a16="http://schemas.microsoft.com/office/drawing/2014/main" id="{DE9765A8-6CA1-4145-B392-CE6E0FB83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577" y="0"/>
            <a:ext cx="9318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78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asłona&#10;&#10;Opis wygenerowany automatycznie">
            <a:extLst>
              <a:ext uri="{FF2B5EF4-FFF2-40B4-BE49-F238E27FC236}">
                <a16:creationId xmlns:a16="http://schemas.microsoft.com/office/drawing/2014/main" id="{FA092F10-E1FA-4816-B212-736E8C9E7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897" y="0"/>
            <a:ext cx="9742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1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aleri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Galeria</Template>
  <TotalTime>7</TotalTime>
  <Words>2</Words>
  <Application>Microsoft Office PowerPoint</Application>
  <PresentationFormat>Panoramiczny</PresentationFormat>
  <Paragraphs>1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Galeria</vt:lpstr>
      <vt:lpstr>My school my town my country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 my town my country</dc:title>
  <dc:creator>Sylwia Malinowska</dc:creator>
  <cp:lastModifiedBy>Sylwia Malinowska</cp:lastModifiedBy>
  <cp:revision>1</cp:revision>
  <dcterms:created xsi:type="dcterms:W3CDTF">2019-10-21T19:15:12Z</dcterms:created>
  <dcterms:modified xsi:type="dcterms:W3CDTF">2019-10-21T19:22:47Z</dcterms:modified>
</cp:coreProperties>
</file>