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3B5-9A89-4FE6-A763-ADA320909A4D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48E0-037D-4C0D-95B4-C5FA6F4298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08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3B5-9A89-4FE6-A763-ADA320909A4D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48E0-037D-4C0D-95B4-C5FA6F4298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525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3B5-9A89-4FE6-A763-ADA320909A4D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48E0-037D-4C0D-95B4-C5FA6F4298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5144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3B5-9A89-4FE6-A763-ADA320909A4D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48E0-037D-4C0D-95B4-C5FA6F429844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1232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3B5-9A89-4FE6-A763-ADA320909A4D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48E0-037D-4C0D-95B4-C5FA6F4298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7765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3B5-9A89-4FE6-A763-ADA320909A4D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48E0-037D-4C0D-95B4-C5FA6F4298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0668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3B5-9A89-4FE6-A763-ADA320909A4D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48E0-037D-4C0D-95B4-C5FA6F4298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121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3B5-9A89-4FE6-A763-ADA320909A4D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48E0-037D-4C0D-95B4-C5FA6F4298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6113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3B5-9A89-4FE6-A763-ADA320909A4D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48E0-037D-4C0D-95B4-C5FA6F4298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542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3B5-9A89-4FE6-A763-ADA320909A4D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48E0-037D-4C0D-95B4-C5FA6F4298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030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3B5-9A89-4FE6-A763-ADA320909A4D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48E0-037D-4C0D-95B4-C5FA6F4298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842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3B5-9A89-4FE6-A763-ADA320909A4D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48E0-037D-4C0D-95B4-C5FA6F4298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116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3B5-9A89-4FE6-A763-ADA320909A4D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48E0-037D-4C0D-95B4-C5FA6F4298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925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3B5-9A89-4FE6-A763-ADA320909A4D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48E0-037D-4C0D-95B4-C5FA6F4298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1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3B5-9A89-4FE6-A763-ADA320909A4D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48E0-037D-4C0D-95B4-C5FA6F4298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717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3B5-9A89-4FE6-A763-ADA320909A4D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48E0-037D-4C0D-95B4-C5FA6F4298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834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A3B5-9A89-4FE6-A763-ADA320909A4D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48E0-037D-4C0D-95B4-C5FA6F4298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8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9EA3B5-9A89-4FE6-A763-ADA320909A4D}" type="datetimeFigureOut">
              <a:rPr lang="sk-SK" smtClean="0"/>
              <a:t>7. 4. 2021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048E0-037D-4C0D-95B4-C5FA6F4298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8870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3F18E-2E23-40F1-8E21-043560A79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Ja a moja škola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0B2349-CE4A-4A0F-9E6E-FC3FFC617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2975" y="6219825"/>
            <a:ext cx="3486150" cy="533400"/>
          </a:xfrm>
        </p:spPr>
        <p:txBody>
          <a:bodyPr>
            <a:normAutofit fontScale="85000" lnSpcReduction="10000"/>
          </a:bodyPr>
          <a:lstStyle/>
          <a:p>
            <a:r>
              <a:rPr lang="sk-SK" dirty="0"/>
              <a:t>Vypracoval: Dávid Václav</a:t>
            </a:r>
          </a:p>
        </p:txBody>
      </p:sp>
    </p:spTree>
    <p:extLst>
      <p:ext uri="{BB962C8B-B14F-4D97-AF65-F5344CB8AC3E}">
        <p14:creationId xmlns:p14="http://schemas.microsoft.com/office/powerpoint/2010/main" val="31880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2A61D0-79C2-4A38-934E-FFD54064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639" y="790019"/>
            <a:ext cx="5867281" cy="8604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FE674B-8694-43E3-9691-59529C0A0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4094" y="5511362"/>
            <a:ext cx="8825658" cy="86040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026" name="Picture 2" descr="Ďakujem za pozornosť A vopred ďakujem za dobrú známku - | Make a Meme">
            <a:extLst>
              <a:ext uri="{FF2B5EF4-FFF2-40B4-BE49-F238E27FC236}">
                <a16:creationId xmlns:a16="http://schemas.microsoft.com/office/drawing/2014/main" id="{C5C2EAAC-4334-4BF1-B214-C43F7DFE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00" y="1047518"/>
            <a:ext cx="7144446" cy="476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791D3-384C-44D6-8F0A-DF282F8D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informácie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8B9CB5-E9C6-4244-A883-CDC4BA9C2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>
                <a:solidFill>
                  <a:srgbClr val="111111"/>
                </a:solidFill>
                <a:latin typeface="Times New Roman" panose="02020603050405020304" pitchFamily="18" charset="0"/>
              </a:rPr>
              <a:t>p</a:t>
            </a:r>
            <a:r>
              <a:rPr lang="sk-SK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rvými iniciátormi  snahy  o vznik  cirkevnej  školy v Liptovskom  Mikuláši  boli  v roku 1991 manželia </a:t>
            </a:r>
            <a:r>
              <a:rPr lang="sk-SK" sz="20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Hajzukovci</a:t>
            </a:r>
            <a:r>
              <a:rPr lang="sk-SK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 - Ľudovít a Anna</a:t>
            </a:r>
          </a:p>
          <a:p>
            <a:r>
              <a:rPr lang="sk-SK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škola Apoštola Pavla nie je výnimočná počtom tried či žiakov</a:t>
            </a:r>
          </a:p>
          <a:p>
            <a:endParaRPr lang="sk-SK" sz="19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031CFEF-FDD1-4F4A-A7BC-5D70D183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2104">
            <a:off x="6391320" y="3068125"/>
            <a:ext cx="4486154" cy="336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481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C145C-5AEF-44CA-8DB2-21988B67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informácie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9B60EB3-CA97-4B50-AC7D-C627AA29B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>
                <a:solidFill>
                  <a:srgbClr val="111111"/>
                </a:solidFill>
                <a:latin typeface="Times New Roman" panose="02020603050405020304" pitchFamily="18" charset="0"/>
              </a:rPr>
              <a:t>m</a:t>
            </a:r>
            <a:r>
              <a:rPr lang="sk-SK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á svoje osobitné čaro - buduje školský život na pevných základoch kresťanstva a žijeme ako rodina</a:t>
            </a:r>
          </a:p>
          <a:p>
            <a:r>
              <a:rPr lang="sk-SK" sz="2000" dirty="0">
                <a:solidFill>
                  <a:srgbClr val="111111"/>
                </a:solidFill>
                <a:latin typeface="Times New Roman" panose="02020603050405020304" pitchFamily="18" charset="0"/>
              </a:rPr>
              <a:t>je</a:t>
            </a:r>
            <a:r>
              <a:rPr lang="sk-SK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sk-SK" sz="20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plnorganizovaná</a:t>
            </a:r>
            <a:r>
              <a:rPr lang="sk-SK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, s deviatimi triedami (v každom ročníku jednou)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9083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B0291-21B5-4B4A-83DA-E33EBAC5B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Logo školy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BE3ADB-B458-42BA-8271-378E3F9EEE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91" y="1455326"/>
            <a:ext cx="11637024" cy="525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9B862A66-3BB2-4E05-AA4A-E800BC03FACF}"/>
              </a:ext>
            </a:extLst>
          </p:cNvPr>
          <p:cNvSpPr txBox="1"/>
          <p:nvPr/>
        </p:nvSpPr>
        <p:spPr>
          <a:xfrm>
            <a:off x="985421" y="1935332"/>
            <a:ext cx="267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Naša škola ma takéto logo.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E271235-F139-41E0-B4B7-6DB414A3C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54" y="257452"/>
            <a:ext cx="2518299" cy="251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0B8EE-52B7-4F63-B412-8082A992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Škola v prírode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88216E3-576B-45C1-8A62-0BFE4E089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 škole v prírode sa mi veľmi páčilo.</a:t>
            </a:r>
          </a:p>
          <a:p>
            <a:r>
              <a:rPr lang="sk-SK" dirty="0"/>
              <a:t>Oslavovali sme tam moje narodeniny.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E431359-769D-4AA0-9C9C-431CD80B85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96" y="2689812"/>
            <a:ext cx="4829451" cy="362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185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19332-2DD2-4FEF-8015-37AD4306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Lyžiarsky výcvik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D79BB9-0EF8-4EB7-BD50-FE082AEC2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06858"/>
            <a:ext cx="10020408" cy="4641541"/>
          </a:xfrm>
        </p:spPr>
        <p:txBody>
          <a:bodyPr/>
          <a:lstStyle/>
          <a:p>
            <a:r>
              <a:rPr lang="sk-SK" dirty="0"/>
              <a:t>Som rád že bol na lyžiarskom výcviku  a bol som v dobrej skupinke.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BDD6805-AB22-48DE-B499-B2CEF76F4F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4199" y="1680381"/>
            <a:ext cx="3915444" cy="522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1CA0B-885D-4515-A29F-69CFE7A9C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Výtvarná výchova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A8EFE9-9541-4244-938F-A89D79C9D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 výtvarnej výchove sme veľmi </a:t>
            </a:r>
            <a:r>
              <a:rPr lang="sk-SK" dirty="0" err="1"/>
              <a:t>kreatývny</a:t>
            </a:r>
            <a:r>
              <a:rPr lang="sk-SK" dirty="0"/>
              <a:t>.</a:t>
            </a:r>
          </a:p>
          <a:p>
            <a:r>
              <a:rPr lang="sk-SK" dirty="0"/>
              <a:t>Tvoríme napríklad: </a:t>
            </a:r>
            <a:r>
              <a:rPr lang="sk-SK" dirty="0" err="1"/>
              <a:t>vence,záložky,kreslíme</a:t>
            </a:r>
            <a:r>
              <a:rPr lang="sk-SK" dirty="0"/>
              <a:t>  obrázky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1F7962A-064F-4C2C-8318-40C5419EB2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97" y="3032385"/>
            <a:ext cx="4554246" cy="341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2E319-188A-42FC-B221-85F2C780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Spišský hrad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D3613B0-0A78-4E16-A45D-C1166CBB5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 spišskom hrade sa mi veľmi páčilo ,mali sme tam súťaže .</a:t>
            </a:r>
          </a:p>
        </p:txBody>
      </p:sp>
      <p:pic>
        <p:nvPicPr>
          <p:cNvPr id="4" name="Zástupný objekt pre obsah 4">
            <a:extLst>
              <a:ext uri="{FF2B5EF4-FFF2-40B4-BE49-F238E27FC236}">
                <a16:creationId xmlns:a16="http://schemas.microsoft.com/office/drawing/2014/main" id="{44F82F07-C885-4B0B-B93C-88A48064AE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40" y="2807733"/>
            <a:ext cx="4925691" cy="383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95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75C08-1DC0-42F7-ADC6-A5C288FE4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Karneval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339A9CF-FA0C-45FD-86B3-6A6CAA52D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 karnevale som bol za futbalistu. Videl som deti v rôznych kostýmoch.</a:t>
            </a:r>
          </a:p>
        </p:txBody>
      </p:sp>
      <p:pic>
        <p:nvPicPr>
          <p:cNvPr id="4" name="Zástupný objekt pre obsah 4">
            <a:extLst>
              <a:ext uri="{FF2B5EF4-FFF2-40B4-BE49-F238E27FC236}">
                <a16:creationId xmlns:a16="http://schemas.microsoft.com/office/drawing/2014/main" id="{B1A2DDAD-F425-4ACC-9B17-CBC9F06E27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22" y="2790416"/>
            <a:ext cx="4947278" cy="329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520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146</TotalTime>
  <Words>113</Words>
  <Application>Microsoft Office PowerPoint</Application>
  <PresentationFormat>Širokouhlá</PresentationFormat>
  <Paragraphs>22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Ión</vt:lpstr>
      <vt:lpstr>Ja a moja škola </vt:lpstr>
      <vt:lpstr>Základné informácie</vt:lpstr>
      <vt:lpstr>Základné informácie</vt:lpstr>
      <vt:lpstr>Logo školy</vt:lpstr>
      <vt:lpstr>Škola v prírode</vt:lpstr>
      <vt:lpstr>Lyžiarsky výcvik</vt:lpstr>
      <vt:lpstr>Výtvarná výchova</vt:lpstr>
      <vt:lpstr>Spišský hrad </vt:lpstr>
      <vt:lpstr>Karneval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 a moja škola</dc:title>
  <dc:creator>Ján Václav</dc:creator>
  <cp:lastModifiedBy>Správca</cp:lastModifiedBy>
  <cp:revision>12</cp:revision>
  <dcterms:created xsi:type="dcterms:W3CDTF">2021-03-28T13:00:52Z</dcterms:created>
  <dcterms:modified xsi:type="dcterms:W3CDTF">2021-04-07T11:54:48Z</dcterms:modified>
</cp:coreProperties>
</file>